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29"/>
  </p:notesMasterIdLst>
  <p:sldIdLst>
    <p:sldId id="271" r:id="rId2"/>
    <p:sldId id="274" r:id="rId3"/>
    <p:sldId id="284" r:id="rId4"/>
    <p:sldId id="285" r:id="rId5"/>
    <p:sldId id="256" r:id="rId6"/>
    <p:sldId id="262" r:id="rId7"/>
    <p:sldId id="283" r:id="rId8"/>
    <p:sldId id="278" r:id="rId9"/>
    <p:sldId id="281" r:id="rId10"/>
    <p:sldId id="276" r:id="rId11"/>
    <p:sldId id="286" r:id="rId12"/>
    <p:sldId id="287" r:id="rId13"/>
    <p:sldId id="291" r:id="rId14"/>
    <p:sldId id="290" r:id="rId15"/>
    <p:sldId id="288" r:id="rId16"/>
    <p:sldId id="289" r:id="rId17"/>
    <p:sldId id="294" r:id="rId18"/>
    <p:sldId id="301" r:id="rId19"/>
    <p:sldId id="295" r:id="rId20"/>
    <p:sldId id="296" r:id="rId21"/>
    <p:sldId id="297" r:id="rId22"/>
    <p:sldId id="298" r:id="rId23"/>
    <p:sldId id="299" r:id="rId24"/>
    <p:sldId id="300" r:id="rId25"/>
    <p:sldId id="293" r:id="rId26"/>
    <p:sldId id="280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660"/>
  </p:normalViewPr>
  <p:slideViewPr>
    <p:cSldViewPr snapToGrid="0">
      <p:cViewPr>
        <p:scale>
          <a:sx n="76" d="100"/>
          <a:sy n="76" d="100"/>
        </p:scale>
        <p:origin x="-426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os.agenciaeducacion.cl/2_convivencia_escuela.jpg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://archivos.agenciaeducacion.cl/1_convivencia_aula.jpg" TargetMode="External"/><Relationship Id="rId1" Type="http://schemas.openxmlformats.org/officeDocument/2006/relationships/hyperlink" Target="https://cdn-ua.hostingreactor.com/ua_www/cache/wp-content/uploads/2019/05/Luciano-y-su-mochila-de-estrellas-luminosas.pdf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archivos.agenciaeducacion.cl/talleres/Taller_Reconociendo_mis_fortalezas_como_estudiante.pdf" TargetMode="Externa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IjcRQHd1TdVJBNWhTMjk3eU0/view" TargetMode="External"/><Relationship Id="rId2" Type="http://schemas.openxmlformats.org/officeDocument/2006/relationships/hyperlink" Target="http://ww2.educarchile.cl/portal.herramientas/sitios_educativos/descubriendo/pdf/dinamicas_de_presentacion.pdf" TargetMode="External"/><Relationship Id="rId1" Type="http://schemas.openxmlformats.org/officeDocument/2006/relationships/hyperlink" Target="https://josedominguezblog.files.wordpress.com/2015/06/aprendazaje-activo-101-estrategias-para-ensenar-1.pdf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sbBuCDPZeU" TargetMode="External"/><Relationship Id="rId2" Type="http://schemas.openxmlformats.org/officeDocument/2006/relationships/hyperlink" Target="https://www.youtube.com/watch?v=TiNUaHXsjBA" TargetMode="External"/><Relationship Id="rId1" Type="http://schemas.openxmlformats.org/officeDocument/2006/relationships/hyperlink" Target="https://www.youtube.com/watch?v=ZgaidCmzfHk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izSCsjN8_I" TargetMode="External"/><Relationship Id="rId2" Type="http://schemas.openxmlformats.org/officeDocument/2006/relationships/hyperlink" Target="https://www.youtube.com/watch?v=ptgFI3Hx5dw" TargetMode="External"/><Relationship Id="rId1" Type="http://schemas.openxmlformats.org/officeDocument/2006/relationships/hyperlink" Target="https://www.youtube.com/watch?v=D2qbyCukMKQ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phICGlEPRI" TargetMode="External"/><Relationship Id="rId2" Type="http://schemas.openxmlformats.org/officeDocument/2006/relationships/hyperlink" Target="https://www.youtube.com/watch?v=iCemTZXU7NM" TargetMode="External"/><Relationship Id="rId1" Type="http://schemas.openxmlformats.org/officeDocument/2006/relationships/hyperlink" Target="https://www.youtube.com/watch?v=lhvEaE9IdDM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hUjhIfs-bw" TargetMode="External"/><Relationship Id="rId2" Type="http://schemas.openxmlformats.org/officeDocument/2006/relationships/hyperlink" Target="https://www.youtube.com/watch?v=7Jl7gs67L5k" TargetMode="External"/><Relationship Id="rId1" Type="http://schemas.openxmlformats.org/officeDocument/2006/relationships/hyperlink" Target="https://www.youtube.com/watch?v=nF772Mrco4w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1fdmXLSF-4" TargetMode="External"/><Relationship Id="rId2" Type="http://schemas.openxmlformats.org/officeDocument/2006/relationships/hyperlink" Target="https://www.youtube.com/watch?v=XnPk9_z6Oa8" TargetMode="External"/><Relationship Id="rId1" Type="http://schemas.openxmlformats.org/officeDocument/2006/relationships/hyperlink" Target="https://www.youtube.com/watch?v=YlI-e4QJWG0" TargetMode="Externa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w5BKQl_Yss" TargetMode="External"/><Relationship Id="rId2" Type="http://schemas.openxmlformats.org/officeDocument/2006/relationships/hyperlink" Target="https://www.youtube.com/watch?v=U6rhiGkaN08" TargetMode="External"/><Relationship Id="rId1" Type="http://schemas.openxmlformats.org/officeDocument/2006/relationships/hyperlink" Target="https://www.youtube.com/watch?v=OWbUqCwWaE8" TargetMode="Externa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D2389-99A9-44AC-9B88-EB154F7A088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808C6F9-5F4C-4099-9A4F-A179591A3A28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 Grado de involucramiento que un estudiante posee con respecto a la comunidad educativa de la cual forma parte y en cuanto a las actividades que allí se realizan.</a:t>
          </a:r>
        </a:p>
      </dgm:t>
    </dgm:pt>
    <dgm:pt modelId="{C26A0FE7-FC4D-4D04-BAC8-513C016F04D2}" type="parTrans" cxnId="{A2FAFEDB-8529-4AD8-8618-3B4F93D34D81}">
      <dgm:prSet/>
      <dgm:spPr/>
      <dgm:t>
        <a:bodyPr/>
        <a:lstStyle/>
        <a:p>
          <a:endParaRPr lang="es-ES"/>
        </a:p>
      </dgm:t>
    </dgm:pt>
    <dgm:pt modelId="{724CE5EA-7E08-4674-8780-AE1B8C9E73D9}" type="sibTrans" cxnId="{A2FAFEDB-8529-4AD8-8618-3B4F93D34D81}">
      <dgm:prSet/>
      <dgm:spPr/>
      <dgm:t>
        <a:bodyPr/>
        <a:lstStyle/>
        <a:p>
          <a:endParaRPr lang="es-ES"/>
        </a:p>
      </dgm:t>
    </dgm:pt>
    <dgm:pt modelId="{64411FDD-8E97-4564-A2CA-239E7A5F7FFD}">
      <dgm:prSet phldrT="[Texto]" custT="1"/>
      <dgm:spPr>
        <a:solidFill>
          <a:schemeClr val="accent3"/>
        </a:solidFill>
      </dgm:spPr>
      <dgm:t>
        <a:bodyPr/>
        <a:lstStyle/>
        <a:p>
          <a:endParaRPr lang="es-ES" sz="1400" dirty="0" smtClean="0"/>
        </a:p>
        <a:p>
          <a:r>
            <a:rPr lang="es-ES" sz="1400" b="1" dirty="0" smtClean="0"/>
            <a:t>Es altamente influenciado por factores </a:t>
          </a:r>
          <a:r>
            <a:rPr lang="es-ES" sz="1400" dirty="0" smtClean="0"/>
            <a:t>contextuales y relacionales (familia, profesores y pares).</a:t>
          </a:r>
        </a:p>
        <a:p>
          <a:endParaRPr lang="es-ES" sz="1400" dirty="0"/>
        </a:p>
      </dgm:t>
    </dgm:pt>
    <dgm:pt modelId="{01EFE851-7498-422E-954B-EAA518C437CE}" type="parTrans" cxnId="{00ED630C-D116-4748-814C-7499DA7CE503}">
      <dgm:prSet/>
      <dgm:spPr/>
      <dgm:t>
        <a:bodyPr/>
        <a:lstStyle/>
        <a:p>
          <a:endParaRPr lang="es-ES"/>
        </a:p>
      </dgm:t>
    </dgm:pt>
    <dgm:pt modelId="{BB692F04-1D24-4FAC-B713-3EC6DB5A7B3B}" type="sibTrans" cxnId="{00ED630C-D116-4748-814C-7499DA7CE503}">
      <dgm:prSet/>
      <dgm:spPr/>
      <dgm:t>
        <a:bodyPr/>
        <a:lstStyle/>
        <a:p>
          <a:endParaRPr lang="es-ES"/>
        </a:p>
      </dgm:t>
    </dgm:pt>
    <dgm:pt modelId="{98E1697A-4594-489D-9C42-E420F29FF112}">
      <dgm:prSet phldrT="[Texto]" custT="1"/>
      <dgm:spPr/>
      <dgm:t>
        <a:bodyPr/>
        <a:lstStyle/>
        <a:p>
          <a:r>
            <a:rPr lang="es-ES" sz="1400" b="1" dirty="0" smtClean="0"/>
            <a:t>Activa participación del (la) estudiante </a:t>
          </a:r>
          <a:r>
            <a:rPr lang="es-ES" sz="1400" dirty="0" smtClean="0"/>
            <a:t>en las actividades académicas, curriculares o extracurriculares. </a:t>
          </a:r>
        </a:p>
        <a:p>
          <a:endParaRPr lang="es-ES" sz="1400" dirty="0"/>
        </a:p>
      </dgm:t>
    </dgm:pt>
    <dgm:pt modelId="{C822AD2E-32BE-43AF-A012-714733A5174F}" type="parTrans" cxnId="{09E6D7D5-5237-4CEB-BEFE-4D5C324B99AD}">
      <dgm:prSet/>
      <dgm:spPr/>
      <dgm:t>
        <a:bodyPr/>
        <a:lstStyle/>
        <a:p>
          <a:endParaRPr lang="es-ES"/>
        </a:p>
      </dgm:t>
    </dgm:pt>
    <dgm:pt modelId="{94AFAA32-5DC3-48BC-A91B-7DA0728286EA}" type="sibTrans" cxnId="{09E6D7D5-5237-4CEB-BEFE-4D5C324B99AD}">
      <dgm:prSet/>
      <dgm:spPr/>
      <dgm:t>
        <a:bodyPr/>
        <a:lstStyle/>
        <a:p>
          <a:endParaRPr lang="es-ES"/>
        </a:p>
      </dgm:t>
    </dgm:pt>
    <dgm:pt modelId="{032AD0F3-D5B1-4E59-A8B6-1DB5C1D52577}">
      <dgm:prSet/>
      <dgm:spPr/>
      <dgm:t>
        <a:bodyPr/>
        <a:lstStyle/>
        <a:p>
          <a:endParaRPr lang="es-ES"/>
        </a:p>
      </dgm:t>
    </dgm:pt>
    <dgm:pt modelId="{6B15A419-93E0-4DFD-A5EF-D2CACC1BA57F}" type="parTrans" cxnId="{CD9D17E7-F663-4D27-8DD2-C4DC6AA35927}">
      <dgm:prSet/>
      <dgm:spPr/>
      <dgm:t>
        <a:bodyPr/>
        <a:lstStyle/>
        <a:p>
          <a:endParaRPr lang="es-ES"/>
        </a:p>
      </dgm:t>
    </dgm:pt>
    <dgm:pt modelId="{32D620DE-F859-4D34-85CA-7BEAA51459B3}" type="sibTrans" cxnId="{CD9D17E7-F663-4D27-8DD2-C4DC6AA35927}">
      <dgm:prSet/>
      <dgm:spPr/>
      <dgm:t>
        <a:bodyPr/>
        <a:lstStyle/>
        <a:p>
          <a:endParaRPr lang="es-ES"/>
        </a:p>
      </dgm:t>
    </dgm:pt>
    <dgm:pt modelId="{A1BC0D98-293C-4AB3-AA10-5239CE8F0D34}">
      <dgm:prSet/>
      <dgm:spPr/>
      <dgm:t>
        <a:bodyPr/>
        <a:lstStyle/>
        <a:p>
          <a:endParaRPr lang="es-ES"/>
        </a:p>
      </dgm:t>
    </dgm:pt>
    <dgm:pt modelId="{1AC9BAE4-E9AA-47A2-BC20-211D7F8FB747}" type="parTrans" cxnId="{F51DFC6D-9AC2-4FF2-84A8-45D1D3CB4D94}">
      <dgm:prSet/>
      <dgm:spPr/>
      <dgm:t>
        <a:bodyPr/>
        <a:lstStyle/>
        <a:p>
          <a:endParaRPr lang="es-ES"/>
        </a:p>
      </dgm:t>
    </dgm:pt>
    <dgm:pt modelId="{F18C2E69-6232-48E2-839C-DCB4002AC8B9}" type="sibTrans" cxnId="{F51DFC6D-9AC2-4FF2-84A8-45D1D3CB4D94}">
      <dgm:prSet/>
      <dgm:spPr/>
      <dgm:t>
        <a:bodyPr/>
        <a:lstStyle/>
        <a:p>
          <a:endParaRPr lang="es-ES"/>
        </a:p>
      </dgm:t>
    </dgm:pt>
    <dgm:pt modelId="{B3202219-EFAE-407C-9F36-451D60BBF7BD}" type="pres">
      <dgm:prSet presAssocID="{9E3D2389-99A9-44AC-9B88-EB154F7A088F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22FDA4C7-2D87-4D9E-A42C-96187C450C6E}" type="pres">
      <dgm:prSet presAssocID="{1808C6F9-5F4C-4099-9A4F-A179591A3A28}" presName="Parent" presStyleLbl="node0" presStyleIdx="0" presStyleCnt="1" custLinFactNeighborX="1215" custLinFactNeighborY="1215">
        <dgm:presLayoutVars>
          <dgm:chMax val="5"/>
          <dgm:chPref val="5"/>
        </dgm:presLayoutVars>
      </dgm:prSet>
      <dgm:spPr/>
      <dgm:t>
        <a:bodyPr/>
        <a:lstStyle/>
        <a:p>
          <a:endParaRPr lang="es-ES"/>
        </a:p>
      </dgm:t>
    </dgm:pt>
    <dgm:pt modelId="{923E5B11-F0DB-4A37-B9A8-9EE8C429330E}" type="pres">
      <dgm:prSet presAssocID="{1808C6F9-5F4C-4099-9A4F-A179591A3A28}" presName="Accent1" presStyleLbl="node1" presStyleIdx="0" presStyleCnt="13"/>
      <dgm:spPr/>
    </dgm:pt>
    <dgm:pt modelId="{5954BA97-52C5-455D-ADF4-5D865745921D}" type="pres">
      <dgm:prSet presAssocID="{1808C6F9-5F4C-4099-9A4F-A179591A3A28}" presName="Accent2" presStyleLbl="node1" presStyleIdx="1" presStyleCnt="13"/>
      <dgm:spPr>
        <a:solidFill>
          <a:schemeClr val="accent3"/>
        </a:solidFill>
      </dgm:spPr>
    </dgm:pt>
    <dgm:pt modelId="{01C0F4B1-D1BC-45B1-A932-B1E9BAF50FE3}" type="pres">
      <dgm:prSet presAssocID="{1808C6F9-5F4C-4099-9A4F-A179591A3A28}" presName="Accent3" presStyleLbl="node1" presStyleIdx="2" presStyleCnt="13"/>
      <dgm:spPr/>
    </dgm:pt>
    <dgm:pt modelId="{4B968E98-D089-4259-B40E-A63620580B84}" type="pres">
      <dgm:prSet presAssocID="{1808C6F9-5F4C-4099-9A4F-A179591A3A28}" presName="Accent4" presStyleLbl="node1" presStyleIdx="3" presStyleCnt="13"/>
      <dgm:spPr/>
    </dgm:pt>
    <dgm:pt modelId="{51249A1F-BF4E-4B24-8B6A-C628F7C72DE3}" type="pres">
      <dgm:prSet presAssocID="{1808C6F9-5F4C-4099-9A4F-A179591A3A28}" presName="Accent5" presStyleLbl="node1" presStyleIdx="4" presStyleCnt="13" custLinFactX="-35767" custLinFactNeighborX="-100000" custLinFactNeighborY="-40906"/>
      <dgm:spPr/>
    </dgm:pt>
    <dgm:pt modelId="{612A611D-7674-4B02-9A9E-A3C1E2BD29A3}" type="pres">
      <dgm:prSet presAssocID="{1808C6F9-5F4C-4099-9A4F-A179591A3A28}" presName="Accent6" presStyleLbl="node1" presStyleIdx="5" presStyleCnt="13"/>
      <dgm:spPr/>
    </dgm:pt>
    <dgm:pt modelId="{AA781B5D-AE08-407E-8F1B-1ABE0E94EE0E}" type="pres">
      <dgm:prSet presAssocID="{64411FDD-8E97-4564-A2CA-239E7A5F7FFD}" presName="Child1" presStyleLbl="node1" presStyleIdx="6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669FE65C-7064-40E2-AE52-3A3E6DDE1CEB}" type="pres">
      <dgm:prSet presAssocID="{64411FDD-8E97-4564-A2CA-239E7A5F7FFD}" presName="Accent7" presStyleCnt="0"/>
      <dgm:spPr/>
    </dgm:pt>
    <dgm:pt modelId="{D40A9632-5948-4F17-A3EF-7971C9554A2E}" type="pres">
      <dgm:prSet presAssocID="{64411FDD-8E97-4564-A2CA-239E7A5F7FFD}" presName="AccentHold1" presStyleLbl="node1" presStyleIdx="7" presStyleCnt="13" custLinFactX="-18591" custLinFactY="-29516" custLinFactNeighborX="-100000" custLinFactNeighborY="-100000"/>
      <dgm:spPr>
        <a:solidFill>
          <a:schemeClr val="accent3"/>
        </a:solidFill>
      </dgm:spPr>
    </dgm:pt>
    <dgm:pt modelId="{C3ACF33C-3692-4476-97F2-B5CD41F43F3D}" type="pres">
      <dgm:prSet presAssocID="{64411FDD-8E97-4564-A2CA-239E7A5F7FFD}" presName="Accent8" presStyleCnt="0"/>
      <dgm:spPr/>
    </dgm:pt>
    <dgm:pt modelId="{765142A6-267D-4533-927F-44026E29F3D0}" type="pres">
      <dgm:prSet presAssocID="{64411FDD-8E97-4564-A2CA-239E7A5F7FFD}" presName="AccentHold2" presStyleLbl="node1" presStyleIdx="8" presStyleCnt="13" custLinFactX="259933" custLinFactNeighborX="300000" custLinFactNeighborY="-81637"/>
      <dgm:spPr>
        <a:solidFill>
          <a:schemeClr val="accent3"/>
        </a:solidFill>
      </dgm:spPr>
    </dgm:pt>
    <dgm:pt modelId="{EDB8DF44-801F-497C-BFF4-BCCF4FA9623E}" type="pres">
      <dgm:prSet presAssocID="{98E1697A-4594-489D-9C42-E420F29FF112}" presName="Child2" presStyleLbl="node1" presStyleIdx="9" presStyleCnt="13" custLinFactNeighborX="-13660" custLinFactNeighborY="-219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1949FED8-B450-42B1-A71C-49B2AACE97BB}" type="pres">
      <dgm:prSet presAssocID="{98E1697A-4594-489D-9C42-E420F29FF112}" presName="Accent9" presStyleCnt="0"/>
      <dgm:spPr/>
    </dgm:pt>
    <dgm:pt modelId="{9E9D6131-D175-4DA6-AAC1-BF1C93D486FE}" type="pres">
      <dgm:prSet presAssocID="{98E1697A-4594-489D-9C42-E420F29FF112}" presName="AccentHold1" presStyleLbl="node1" presStyleIdx="10" presStyleCnt="13"/>
      <dgm:spPr/>
    </dgm:pt>
    <dgm:pt modelId="{A32306AF-1F24-4825-9C17-960826DD9A09}" type="pres">
      <dgm:prSet presAssocID="{98E1697A-4594-489D-9C42-E420F29FF112}" presName="Accent10" presStyleCnt="0"/>
      <dgm:spPr/>
    </dgm:pt>
    <dgm:pt modelId="{89A7798A-76DB-4757-953E-DDB3963BBA79}" type="pres">
      <dgm:prSet presAssocID="{98E1697A-4594-489D-9C42-E420F29FF112}" presName="AccentHold2" presStyleLbl="node1" presStyleIdx="11" presStyleCnt="13" custLinFactX="234736" custLinFactNeighborX="300000" custLinFactNeighborY="80412"/>
      <dgm:spPr>
        <a:solidFill>
          <a:schemeClr val="accent3"/>
        </a:solidFill>
      </dgm:spPr>
    </dgm:pt>
    <dgm:pt modelId="{D71D3A9C-0AC9-4220-8D99-41517DE2FE16}" type="pres">
      <dgm:prSet presAssocID="{98E1697A-4594-489D-9C42-E420F29FF112}" presName="Accent11" presStyleCnt="0"/>
      <dgm:spPr/>
    </dgm:pt>
    <dgm:pt modelId="{D397E836-9E7E-42D2-8DEB-C19731C503BD}" type="pres">
      <dgm:prSet presAssocID="{98E1697A-4594-489D-9C42-E420F29FF112}" presName="AccentHold3" presStyleLbl="node1" presStyleIdx="12" presStyleCnt="13" custLinFactNeighborX="43101" custLinFactNeighborY="43059"/>
      <dgm:spPr/>
    </dgm:pt>
  </dgm:ptLst>
  <dgm:cxnLst>
    <dgm:cxn modelId="{EA77C92E-32AA-47F4-9960-B5CBF53EE281}" type="presOf" srcId="{98E1697A-4594-489D-9C42-E420F29FF112}" destId="{EDB8DF44-801F-497C-BFF4-BCCF4FA9623E}" srcOrd="0" destOrd="0" presId="urn:microsoft.com/office/officeart/2009/3/layout/CircleRelationship"/>
    <dgm:cxn modelId="{11CC3DBA-F1CF-4641-BE59-0BBDAB8D8127}" type="presOf" srcId="{64411FDD-8E97-4564-A2CA-239E7A5F7FFD}" destId="{AA781B5D-AE08-407E-8F1B-1ABE0E94EE0E}" srcOrd="0" destOrd="0" presId="urn:microsoft.com/office/officeart/2009/3/layout/CircleRelationship"/>
    <dgm:cxn modelId="{93527C79-B539-4787-A389-BC05194F7564}" type="presOf" srcId="{1808C6F9-5F4C-4099-9A4F-A179591A3A28}" destId="{22FDA4C7-2D87-4D9E-A42C-96187C450C6E}" srcOrd="0" destOrd="0" presId="urn:microsoft.com/office/officeart/2009/3/layout/CircleRelationship"/>
    <dgm:cxn modelId="{A2FAFEDB-8529-4AD8-8618-3B4F93D34D81}" srcId="{9E3D2389-99A9-44AC-9B88-EB154F7A088F}" destId="{1808C6F9-5F4C-4099-9A4F-A179591A3A28}" srcOrd="0" destOrd="0" parTransId="{C26A0FE7-FC4D-4D04-BAC8-513C016F04D2}" sibTransId="{724CE5EA-7E08-4674-8780-AE1B8C9E73D9}"/>
    <dgm:cxn modelId="{FB7951A1-DB3F-4C1E-8420-4647BE7F16A2}" type="presOf" srcId="{9E3D2389-99A9-44AC-9B88-EB154F7A088F}" destId="{B3202219-EFAE-407C-9F36-451D60BBF7BD}" srcOrd="0" destOrd="0" presId="urn:microsoft.com/office/officeart/2009/3/layout/CircleRelationship"/>
    <dgm:cxn modelId="{09E6D7D5-5237-4CEB-BEFE-4D5C324B99AD}" srcId="{1808C6F9-5F4C-4099-9A4F-A179591A3A28}" destId="{98E1697A-4594-489D-9C42-E420F29FF112}" srcOrd="1" destOrd="0" parTransId="{C822AD2E-32BE-43AF-A012-714733A5174F}" sibTransId="{94AFAA32-5DC3-48BC-A91B-7DA0728286EA}"/>
    <dgm:cxn modelId="{00ED630C-D116-4748-814C-7499DA7CE503}" srcId="{1808C6F9-5F4C-4099-9A4F-A179591A3A28}" destId="{64411FDD-8E97-4564-A2CA-239E7A5F7FFD}" srcOrd="0" destOrd="0" parTransId="{01EFE851-7498-422E-954B-EAA518C437CE}" sibTransId="{BB692F04-1D24-4FAC-B713-3EC6DB5A7B3B}"/>
    <dgm:cxn modelId="{CD9D17E7-F663-4D27-8DD2-C4DC6AA35927}" srcId="{9E3D2389-99A9-44AC-9B88-EB154F7A088F}" destId="{032AD0F3-D5B1-4E59-A8B6-1DB5C1D52577}" srcOrd="1" destOrd="0" parTransId="{6B15A419-93E0-4DFD-A5EF-D2CACC1BA57F}" sibTransId="{32D620DE-F859-4D34-85CA-7BEAA51459B3}"/>
    <dgm:cxn modelId="{F51DFC6D-9AC2-4FF2-84A8-45D1D3CB4D94}" srcId="{9E3D2389-99A9-44AC-9B88-EB154F7A088F}" destId="{A1BC0D98-293C-4AB3-AA10-5239CE8F0D34}" srcOrd="2" destOrd="0" parTransId="{1AC9BAE4-E9AA-47A2-BC20-211D7F8FB747}" sibTransId="{F18C2E69-6232-48E2-839C-DCB4002AC8B9}"/>
    <dgm:cxn modelId="{E6753674-B4EF-49E6-8744-2E50C28D3CDC}" type="presParOf" srcId="{B3202219-EFAE-407C-9F36-451D60BBF7BD}" destId="{22FDA4C7-2D87-4D9E-A42C-96187C450C6E}" srcOrd="0" destOrd="0" presId="urn:microsoft.com/office/officeart/2009/3/layout/CircleRelationship"/>
    <dgm:cxn modelId="{1CDC4EEF-0568-4CBA-9687-C54EE9255E11}" type="presParOf" srcId="{B3202219-EFAE-407C-9F36-451D60BBF7BD}" destId="{923E5B11-F0DB-4A37-B9A8-9EE8C429330E}" srcOrd="1" destOrd="0" presId="urn:microsoft.com/office/officeart/2009/3/layout/CircleRelationship"/>
    <dgm:cxn modelId="{74D9B0CB-692C-43B7-A588-2F53969B9E11}" type="presParOf" srcId="{B3202219-EFAE-407C-9F36-451D60BBF7BD}" destId="{5954BA97-52C5-455D-ADF4-5D865745921D}" srcOrd="2" destOrd="0" presId="urn:microsoft.com/office/officeart/2009/3/layout/CircleRelationship"/>
    <dgm:cxn modelId="{32F0F904-09B8-4EE8-9BC9-3D15547D8247}" type="presParOf" srcId="{B3202219-EFAE-407C-9F36-451D60BBF7BD}" destId="{01C0F4B1-D1BC-45B1-A932-B1E9BAF50FE3}" srcOrd="3" destOrd="0" presId="urn:microsoft.com/office/officeart/2009/3/layout/CircleRelationship"/>
    <dgm:cxn modelId="{8631FDBF-32B8-4C1C-B211-D8EF13F39160}" type="presParOf" srcId="{B3202219-EFAE-407C-9F36-451D60BBF7BD}" destId="{4B968E98-D089-4259-B40E-A63620580B84}" srcOrd="4" destOrd="0" presId="urn:microsoft.com/office/officeart/2009/3/layout/CircleRelationship"/>
    <dgm:cxn modelId="{1A25238B-896D-4C20-922A-9CD08FA234A7}" type="presParOf" srcId="{B3202219-EFAE-407C-9F36-451D60BBF7BD}" destId="{51249A1F-BF4E-4B24-8B6A-C628F7C72DE3}" srcOrd="5" destOrd="0" presId="urn:microsoft.com/office/officeart/2009/3/layout/CircleRelationship"/>
    <dgm:cxn modelId="{56CACEE2-2746-4774-B0F0-15D15C758A40}" type="presParOf" srcId="{B3202219-EFAE-407C-9F36-451D60BBF7BD}" destId="{612A611D-7674-4B02-9A9E-A3C1E2BD29A3}" srcOrd="6" destOrd="0" presId="urn:microsoft.com/office/officeart/2009/3/layout/CircleRelationship"/>
    <dgm:cxn modelId="{B4D7F6A1-17DF-4913-A278-DA588270712B}" type="presParOf" srcId="{B3202219-EFAE-407C-9F36-451D60BBF7BD}" destId="{AA781B5D-AE08-407E-8F1B-1ABE0E94EE0E}" srcOrd="7" destOrd="0" presId="urn:microsoft.com/office/officeart/2009/3/layout/CircleRelationship"/>
    <dgm:cxn modelId="{42EA3F34-1FE9-4DE8-B7DA-C3EA959EBEA1}" type="presParOf" srcId="{B3202219-EFAE-407C-9F36-451D60BBF7BD}" destId="{669FE65C-7064-40E2-AE52-3A3E6DDE1CEB}" srcOrd="8" destOrd="0" presId="urn:microsoft.com/office/officeart/2009/3/layout/CircleRelationship"/>
    <dgm:cxn modelId="{B0AAC7C1-A8D0-469A-85D4-8C94ED672B20}" type="presParOf" srcId="{669FE65C-7064-40E2-AE52-3A3E6DDE1CEB}" destId="{D40A9632-5948-4F17-A3EF-7971C9554A2E}" srcOrd="0" destOrd="0" presId="urn:microsoft.com/office/officeart/2009/3/layout/CircleRelationship"/>
    <dgm:cxn modelId="{A6EC55D7-394C-4104-BB84-8864F93B2454}" type="presParOf" srcId="{B3202219-EFAE-407C-9F36-451D60BBF7BD}" destId="{C3ACF33C-3692-4476-97F2-B5CD41F43F3D}" srcOrd="9" destOrd="0" presId="urn:microsoft.com/office/officeart/2009/3/layout/CircleRelationship"/>
    <dgm:cxn modelId="{C6D83937-3C69-4D10-921F-B97DC24FFBF7}" type="presParOf" srcId="{C3ACF33C-3692-4476-97F2-B5CD41F43F3D}" destId="{765142A6-267D-4533-927F-44026E29F3D0}" srcOrd="0" destOrd="0" presId="urn:microsoft.com/office/officeart/2009/3/layout/CircleRelationship"/>
    <dgm:cxn modelId="{FB0DF0A8-6E15-42FC-BCF7-6430AE9466FD}" type="presParOf" srcId="{B3202219-EFAE-407C-9F36-451D60BBF7BD}" destId="{EDB8DF44-801F-497C-BFF4-BCCF4FA9623E}" srcOrd="10" destOrd="0" presId="urn:microsoft.com/office/officeart/2009/3/layout/CircleRelationship"/>
    <dgm:cxn modelId="{C5720531-34E9-407D-9DC6-8D4854952EFB}" type="presParOf" srcId="{B3202219-EFAE-407C-9F36-451D60BBF7BD}" destId="{1949FED8-B450-42B1-A71C-49B2AACE97BB}" srcOrd="11" destOrd="0" presId="urn:microsoft.com/office/officeart/2009/3/layout/CircleRelationship"/>
    <dgm:cxn modelId="{51D651D0-75B0-4BDD-A723-E79018AA80DB}" type="presParOf" srcId="{1949FED8-B450-42B1-A71C-49B2AACE97BB}" destId="{9E9D6131-D175-4DA6-AAC1-BF1C93D486FE}" srcOrd="0" destOrd="0" presId="urn:microsoft.com/office/officeart/2009/3/layout/CircleRelationship"/>
    <dgm:cxn modelId="{91AD94A4-A880-4268-942B-F1035CA9EE42}" type="presParOf" srcId="{B3202219-EFAE-407C-9F36-451D60BBF7BD}" destId="{A32306AF-1F24-4825-9C17-960826DD9A09}" srcOrd="12" destOrd="0" presId="urn:microsoft.com/office/officeart/2009/3/layout/CircleRelationship"/>
    <dgm:cxn modelId="{9D305204-E8EE-4AFD-B97B-0085EE7D7786}" type="presParOf" srcId="{A32306AF-1F24-4825-9C17-960826DD9A09}" destId="{89A7798A-76DB-4757-953E-DDB3963BBA79}" srcOrd="0" destOrd="0" presId="urn:microsoft.com/office/officeart/2009/3/layout/CircleRelationship"/>
    <dgm:cxn modelId="{22EB9D15-10AB-4892-8AB0-2B100E28254F}" type="presParOf" srcId="{B3202219-EFAE-407C-9F36-451D60BBF7BD}" destId="{D71D3A9C-0AC9-4220-8D99-41517DE2FE16}" srcOrd="13" destOrd="0" presId="urn:microsoft.com/office/officeart/2009/3/layout/CircleRelationship"/>
    <dgm:cxn modelId="{FD6D557E-3FC6-497E-9D81-2011489F2DEC}" type="presParOf" srcId="{D71D3A9C-0AC9-4220-8D99-41517DE2FE16}" destId="{D397E836-9E7E-42D2-8DEB-C19731C503BD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Promover talleres de capacitación para </a:t>
          </a:r>
          <a:r>
            <a:rPr lang="es-ES" sz="2400" b="1" i="1" dirty="0" smtClean="0">
              <a:solidFill>
                <a:schemeClr val="tx1"/>
              </a:solidFill>
            </a:rPr>
            <a:t>profesores</a:t>
          </a:r>
          <a:r>
            <a:rPr lang="es-ES" sz="2400" dirty="0" smtClean="0"/>
            <a:t> para desarrollar en ellos </a:t>
          </a:r>
          <a:r>
            <a:rPr lang="es-ES" sz="2400" b="1" i="1" dirty="0" smtClean="0">
              <a:solidFill>
                <a:schemeClr val="tx1"/>
              </a:solidFill>
            </a:rPr>
            <a:t>altas expectativas educacionales </a:t>
          </a:r>
          <a:r>
            <a:rPr lang="es-ES" sz="2400" dirty="0" smtClean="0"/>
            <a:t>de sus estudiantes. Esta variable ha resultado ser altamente </a:t>
          </a:r>
          <a:r>
            <a:rPr lang="es-ES" sz="2400" dirty="0" err="1" smtClean="0"/>
            <a:t>predictora</a:t>
          </a:r>
          <a:r>
            <a:rPr lang="es-ES" sz="2400" dirty="0" smtClean="0"/>
            <a:t> de los logros de aprendizaje.</a:t>
          </a:r>
          <a:endParaRPr lang="es-ES" sz="2400" dirty="0" smtClean="0">
            <a:solidFill>
              <a:schemeClr val="bg1"/>
            </a:solidFill>
          </a:endParaRP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A8FA6F74-96E9-4049-8172-E5EBDD39B510}" type="presOf" srcId="{42BD1B72-0E95-4F43-A973-533662532C20}" destId="{7E0E0C7E-1FE2-4E50-841A-6C22A1A8404D}" srcOrd="0" destOrd="0" presId="urn:microsoft.com/office/officeart/2008/layout/VerticalCurvedList"/>
    <dgm:cxn modelId="{96AD8E0E-0807-4F03-B4A3-8498ECB43CB2}" type="presOf" srcId="{CA630636-2DDD-4191-BCE8-851A93C7F63C}" destId="{4AF02D00-6A91-451D-8491-D319D0E5CE82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4B36E8DF-C36D-415D-965F-1C0A36657771}" type="presOf" srcId="{05595D7E-5E24-48E2-A66D-312B83E68A12}" destId="{3300957F-971F-46C6-AEB5-AD47D60A17BA}" srcOrd="0" destOrd="0" presId="urn:microsoft.com/office/officeart/2008/layout/VerticalCurvedList"/>
    <dgm:cxn modelId="{A88C6C73-BA2C-4505-B4CC-C085E474F4AE}" type="presParOf" srcId="{7E0E0C7E-1FE2-4E50-841A-6C22A1A8404D}" destId="{A3C9F014-9800-45A8-BC3D-0C03B65508DC}" srcOrd="0" destOrd="0" presId="urn:microsoft.com/office/officeart/2008/layout/VerticalCurvedList"/>
    <dgm:cxn modelId="{D87C4F42-DD5C-46BF-B11B-702BF9E427FF}" type="presParOf" srcId="{A3C9F014-9800-45A8-BC3D-0C03B65508DC}" destId="{619BC2D1-54D5-4EE2-BF33-4BFF0D94B63E}" srcOrd="0" destOrd="0" presId="urn:microsoft.com/office/officeart/2008/layout/VerticalCurvedList"/>
    <dgm:cxn modelId="{3D1C2C5A-5288-4947-90B9-352F10E74355}" type="presParOf" srcId="{619BC2D1-54D5-4EE2-BF33-4BFF0D94B63E}" destId="{F7CBED6F-75B3-4FD5-8B55-59D392801354}" srcOrd="0" destOrd="0" presId="urn:microsoft.com/office/officeart/2008/layout/VerticalCurvedList"/>
    <dgm:cxn modelId="{1E118A53-C0F1-4726-BD65-2544F302E42D}" type="presParOf" srcId="{619BC2D1-54D5-4EE2-BF33-4BFF0D94B63E}" destId="{3300957F-971F-46C6-AEB5-AD47D60A17BA}" srcOrd="1" destOrd="0" presId="urn:microsoft.com/office/officeart/2008/layout/VerticalCurvedList"/>
    <dgm:cxn modelId="{E4BB9655-FB3B-498F-9F91-CE17006175BD}" type="presParOf" srcId="{619BC2D1-54D5-4EE2-BF33-4BFF0D94B63E}" destId="{FDA1081E-5669-4EFF-A734-3B903502CEA6}" srcOrd="2" destOrd="0" presId="urn:microsoft.com/office/officeart/2008/layout/VerticalCurvedList"/>
    <dgm:cxn modelId="{43B82C85-EC1F-4F19-B0BE-035A6C39979A}" type="presParOf" srcId="{619BC2D1-54D5-4EE2-BF33-4BFF0D94B63E}" destId="{B46BC6E6-069B-4409-ABD6-CE11C09B6E46}" srcOrd="3" destOrd="0" presId="urn:microsoft.com/office/officeart/2008/layout/VerticalCurvedList"/>
    <dgm:cxn modelId="{BEA349EF-9A7E-46E8-B8B6-64DD72A70E92}" type="presParOf" srcId="{A3C9F014-9800-45A8-BC3D-0C03B65508DC}" destId="{4AF02D00-6A91-451D-8491-D319D0E5CE82}" srcOrd="1" destOrd="0" presId="urn:microsoft.com/office/officeart/2008/layout/VerticalCurvedList"/>
    <dgm:cxn modelId="{CA9C2594-6CA2-40ED-BCA0-36801DEC9242}" type="presParOf" srcId="{A3C9F014-9800-45A8-BC3D-0C03B65508DC}" destId="{6633717F-94FE-4043-80E3-00F8B23EB976}" srcOrd="2" destOrd="0" presId="urn:microsoft.com/office/officeart/2008/layout/VerticalCurvedList"/>
    <dgm:cxn modelId="{5A784E3F-5F97-4A55-91CD-9C9727BF05DC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1400" b="1" dirty="0" smtClean="0">
            <a:solidFill>
              <a:schemeClr val="tx1"/>
            </a:solidFill>
          </a:endParaRPr>
        </a:p>
        <a:p>
          <a:r>
            <a:rPr lang="es-ES" sz="1400" b="1" dirty="0" smtClean="0">
              <a:solidFill>
                <a:schemeClr val="tx1"/>
              </a:solidFill>
            </a:rPr>
            <a:t>LIBRO</a:t>
          </a:r>
          <a:r>
            <a:rPr lang="es-ES" sz="1400" dirty="0" smtClean="0"/>
            <a:t>: Luciano y su mochila de estrellas luminosas es un libro para generar conciencia en los niños y niñas sobre la importancia de la donación de órganos, donde encontrarás un espacio para poder conversar sobre la solidaridad, la empatía y la relevancia de ser donante.</a:t>
          </a:r>
        </a:p>
        <a:p>
          <a:r>
            <a:rPr lang="es-ES" sz="1400" dirty="0" smtClean="0">
              <a:hlinkClick xmlns:r="http://schemas.openxmlformats.org/officeDocument/2006/relationships" r:id="rId1"/>
            </a:rPr>
            <a:t>https://cdn-ua.hostingreactor.com/ua_www/cache/wp-content/uploads/2019/05/Luciano-y-su-mochila-de-estrellas-luminosas.pdf</a:t>
          </a:r>
          <a:endParaRPr lang="es-ES" sz="1400" dirty="0" smtClean="0"/>
        </a:p>
        <a:p>
          <a:endParaRPr lang="es-ES" sz="1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1400" dirty="0" smtClean="0"/>
        </a:p>
        <a:p>
          <a:r>
            <a:rPr lang="es-ES" sz="1400" b="1" dirty="0" smtClean="0">
              <a:solidFill>
                <a:schemeClr val="tx1"/>
              </a:solidFill>
            </a:rPr>
            <a:t>INFOGRAFÍA</a:t>
          </a:r>
          <a:r>
            <a:rPr lang="es-ES" sz="1400" dirty="0" smtClean="0"/>
            <a:t> para trabajar convivencia en el aula.</a:t>
          </a:r>
        </a:p>
        <a:p>
          <a:r>
            <a:rPr lang="es-ES" sz="1400" dirty="0" smtClean="0">
              <a:hlinkClick xmlns:r="http://schemas.openxmlformats.org/officeDocument/2006/relationships" r:id="rId2"/>
            </a:rPr>
            <a:t>http://archivos.agenciaeducacion.cl/1_convivencia_aula.jpg</a:t>
          </a:r>
          <a:endParaRPr lang="es-ES" sz="1400" dirty="0" smtClean="0"/>
        </a:p>
        <a:p>
          <a:r>
            <a:rPr lang="es-ES" sz="1400" b="1" dirty="0" smtClean="0">
              <a:solidFill>
                <a:schemeClr val="tx1"/>
              </a:solidFill>
            </a:rPr>
            <a:t>INFOGRAFÍA </a:t>
          </a:r>
          <a:r>
            <a:rPr lang="es-ES" sz="1400" dirty="0" smtClean="0"/>
            <a:t>para trabajar convivencia en la escuela.</a:t>
          </a:r>
        </a:p>
        <a:p>
          <a:r>
            <a:rPr lang="es-ES" sz="1400" dirty="0" smtClean="0">
              <a:hlinkClick xmlns:r="http://schemas.openxmlformats.org/officeDocument/2006/relationships" r:id="rId3"/>
            </a:rPr>
            <a:t>http://archivos.agenciaeducacion.cl/2_convivencia_escuela.jpg</a:t>
          </a:r>
          <a:endParaRPr lang="es-ES" sz="1400" dirty="0" smtClean="0"/>
        </a:p>
        <a:p>
          <a:endParaRPr lang="es-ES" sz="1400" dirty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r>
            <a:rPr lang="es-ES" sz="1800" dirty="0" smtClean="0"/>
            <a:t>Taller de aula: Reconociendo mis fortalezas como estudiante.</a:t>
          </a:r>
        </a:p>
        <a:p>
          <a:r>
            <a:rPr lang="es-ES" sz="1800" dirty="0" smtClean="0">
              <a:hlinkClick xmlns:r="http://schemas.openxmlformats.org/officeDocument/2006/relationships" r:id="rId4"/>
            </a:rPr>
            <a:t>http://archivos.agenciaeducacion.cl/talleres/Taller_Reconociendo_mis_fortalezas_como_estudiante.pdf</a:t>
          </a:r>
          <a:endParaRPr lang="es-ES" sz="18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</dgm:ptLst>
  <dgm:cxnLst>
    <dgm:cxn modelId="{4308B1B1-9192-403B-9ABE-53BA8A271360}" type="presOf" srcId="{031082BA-80AF-4B0F-832D-61D3B500F130}" destId="{1722D072-C7C3-4069-A933-E62BF3B4D9FA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5F13F067-25C3-4717-9526-0F1415B0E682}" type="presOf" srcId="{C1EE5AEA-937F-48EB-A714-E5AA86DE060C}" destId="{F49FBA37-36EE-4AC2-8EBE-BAD264A7B7B1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3C2904B3-23F0-4BC9-AAEA-EDA2C3CC8D10}" type="presOf" srcId="{751B2ED6-36C8-47F4-8FB0-4D682BA02002}" destId="{FB87109C-D263-4E5C-8493-34FA642F047A}" srcOrd="0" destOrd="0" presId="urn:microsoft.com/office/officeart/2008/layout/VerticalCurvedList"/>
    <dgm:cxn modelId="{EC04D051-6661-4ADA-8C81-6017802CAA62}" type="presOf" srcId="{EC4C7298-5614-44CC-8ADD-1EDB5384418D}" destId="{03AB04DE-9E47-440B-88F1-153A5A8CE290}" srcOrd="0" destOrd="0" presId="urn:microsoft.com/office/officeart/2008/layout/VerticalCurvedList"/>
    <dgm:cxn modelId="{837561CB-E6F9-4E82-8343-8DBCEDCFAA5D}" type="presOf" srcId="{98FD39B5-2D02-4965-9F4A-15656F237FCD}" destId="{50E8FEAF-B410-454C-A2E9-4DE96E3E05B8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41B3D5B7-6270-42B6-9C5C-A1F9C894A2B3}" type="presParOf" srcId="{03AB04DE-9E47-440B-88F1-153A5A8CE290}" destId="{8566FE57-D057-4EEC-AABF-8EABE5AB0EEF}" srcOrd="0" destOrd="0" presId="urn:microsoft.com/office/officeart/2008/layout/VerticalCurvedList"/>
    <dgm:cxn modelId="{ECE071B0-8B41-493A-BF3C-31F05EB91A25}" type="presParOf" srcId="{8566FE57-D057-4EEC-AABF-8EABE5AB0EEF}" destId="{71EAB8FF-386A-4814-A562-6FD7662A2C0E}" srcOrd="0" destOrd="0" presId="urn:microsoft.com/office/officeart/2008/layout/VerticalCurvedList"/>
    <dgm:cxn modelId="{583CBBF5-C63A-4D73-9772-A82F7D6F0941}" type="presParOf" srcId="{71EAB8FF-386A-4814-A562-6FD7662A2C0E}" destId="{30E1FA7E-A1C2-4663-AE68-B5B21AF42AF2}" srcOrd="0" destOrd="0" presId="urn:microsoft.com/office/officeart/2008/layout/VerticalCurvedList"/>
    <dgm:cxn modelId="{FBBD8B9B-34FF-47FE-974E-100DAFB1F69B}" type="presParOf" srcId="{71EAB8FF-386A-4814-A562-6FD7662A2C0E}" destId="{FB87109C-D263-4E5C-8493-34FA642F047A}" srcOrd="1" destOrd="0" presId="urn:microsoft.com/office/officeart/2008/layout/VerticalCurvedList"/>
    <dgm:cxn modelId="{C9C77398-203C-48DD-AA01-F49CDAB8D44E}" type="presParOf" srcId="{71EAB8FF-386A-4814-A562-6FD7662A2C0E}" destId="{0A4E9CF8-294C-43ED-97EC-281A7ABB65B3}" srcOrd="2" destOrd="0" presId="urn:microsoft.com/office/officeart/2008/layout/VerticalCurvedList"/>
    <dgm:cxn modelId="{7DEF4E62-D445-4553-B4E1-2DCB895A3D4E}" type="presParOf" srcId="{71EAB8FF-386A-4814-A562-6FD7662A2C0E}" destId="{98CCCF19-692C-44AB-9FCC-574990082BE6}" srcOrd="3" destOrd="0" presId="urn:microsoft.com/office/officeart/2008/layout/VerticalCurvedList"/>
    <dgm:cxn modelId="{ECB14C4C-49E8-42F3-BD05-55D41974C652}" type="presParOf" srcId="{8566FE57-D057-4EEC-AABF-8EABE5AB0EEF}" destId="{50E8FEAF-B410-454C-A2E9-4DE96E3E05B8}" srcOrd="1" destOrd="0" presId="urn:microsoft.com/office/officeart/2008/layout/VerticalCurvedList"/>
    <dgm:cxn modelId="{A944DE58-9C2A-4CBE-8B01-B40F188ACD9D}" type="presParOf" srcId="{8566FE57-D057-4EEC-AABF-8EABE5AB0EEF}" destId="{18ECEFB9-FE6A-41E4-AD21-B71602E0A567}" srcOrd="2" destOrd="0" presId="urn:microsoft.com/office/officeart/2008/layout/VerticalCurvedList"/>
    <dgm:cxn modelId="{7E7323FB-91D1-451A-A084-E6075BB9F72E}" type="presParOf" srcId="{18ECEFB9-FE6A-41E4-AD21-B71602E0A567}" destId="{18ACB3DF-5B94-48D4-858C-93A532CC9EDC}" srcOrd="0" destOrd="0" presId="urn:microsoft.com/office/officeart/2008/layout/VerticalCurvedList"/>
    <dgm:cxn modelId="{81834C55-A18C-4AC4-9F7B-68BD770AB6FD}" type="presParOf" srcId="{8566FE57-D057-4EEC-AABF-8EABE5AB0EEF}" destId="{F49FBA37-36EE-4AC2-8EBE-BAD264A7B7B1}" srcOrd="3" destOrd="0" presId="urn:microsoft.com/office/officeart/2008/layout/VerticalCurvedList"/>
    <dgm:cxn modelId="{65513EEB-E0AD-4322-90EB-02BD649B287C}" type="presParOf" srcId="{8566FE57-D057-4EEC-AABF-8EABE5AB0EEF}" destId="{15C40B37-CB02-405E-A5E6-B4E96360CAA6}" srcOrd="4" destOrd="0" presId="urn:microsoft.com/office/officeart/2008/layout/VerticalCurvedList"/>
    <dgm:cxn modelId="{00C850BC-93B9-418A-9C16-752F0E9CC3B6}" type="presParOf" srcId="{15C40B37-CB02-405E-A5E6-B4E96360CAA6}" destId="{E816A656-A4F5-4265-A583-CB9EC5BBEAF2}" srcOrd="0" destOrd="0" presId="urn:microsoft.com/office/officeart/2008/layout/VerticalCurvedList"/>
    <dgm:cxn modelId="{C82F9AC5-1265-400F-A1F8-4AB894BB5890}" type="presParOf" srcId="{8566FE57-D057-4EEC-AABF-8EABE5AB0EEF}" destId="{1722D072-C7C3-4069-A933-E62BF3B4D9FA}" srcOrd="5" destOrd="0" presId="urn:microsoft.com/office/officeart/2008/layout/VerticalCurvedList"/>
    <dgm:cxn modelId="{83BF3419-59DC-451C-B5FF-3800E1E43F2F}" type="presParOf" srcId="{8566FE57-D057-4EEC-AABF-8EABE5AB0EEF}" destId="{12500217-F985-4805-AFDA-1A7040797251}" srcOrd="6" destOrd="0" presId="urn:microsoft.com/office/officeart/2008/layout/VerticalCurvedList"/>
    <dgm:cxn modelId="{640DD31B-9F75-4881-9DC5-A3546547DE8E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>
        <a:xfrm>
          <a:off x="876532" y="631507"/>
          <a:ext cx="8256519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LIBRO: 101 estrategias para enseñar cualquier tema .</a:t>
          </a:r>
          <a:endParaRPr lang="es-ES" sz="2000" dirty="0" smtClean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r>
            <a:rPr lang="en-U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/>
            </a:rPr>
            <a:t>https://josedominguezblog.files.wordpress.com/2015/06/aprendazaje-activo-101-estrategias-para-ensenar-1.pdf</a:t>
          </a:r>
          <a:endParaRPr lang="es-ES" sz="2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 sz="2000"/>
        </a:p>
      </dgm:t>
    </dgm:pt>
    <dgm:pt modelId="{751B2ED6-36C8-47F4-8FB0-4D682BA02002}" type="sibTrans" cxnId="{FCF4AFCD-845A-49AB-A5BB-23ADD1541CCE}">
      <dgm:prSet/>
      <dgm:spPr>
        <a:xfrm>
          <a:off x="-7137569" y="-1091592"/>
          <a:ext cx="8498260" cy="8498260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 sz="2000"/>
        </a:p>
      </dgm:t>
    </dgm:pt>
    <dgm:pt modelId="{C1EE5AEA-937F-48EB-A714-E5AA86DE060C}">
      <dgm:prSet phldrT="[Texto]" custT="1"/>
      <dgm:spPr>
        <a:xfrm>
          <a:off x="1335638" y="2526029"/>
          <a:ext cx="7797413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TALLER:</a:t>
          </a:r>
          <a:r>
            <a:rPr lang="es-E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Material sobre dinámicas para trabajar con apoderados y motivar la interacción.</a:t>
          </a:r>
        </a:p>
        <a:p>
          <a:r>
            <a:rPr lang="en-US" sz="14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2"/>
            </a:rPr>
            <a:t>http://ww2.educarchile.cl/portal.herramientas/sitios_educativos/descubriendo/pdf/dinamicas_de_presentacion.pdf</a:t>
          </a:r>
          <a:endParaRPr lang="es-ES" sz="14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 sz="2000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 sz="2000"/>
        </a:p>
      </dgm:t>
    </dgm:pt>
    <dgm:pt modelId="{031082BA-80AF-4B0F-832D-61D3B500F130}">
      <dgm:prSet phldrT="[Texto]" custT="1"/>
      <dgm:spPr>
        <a:xfrm>
          <a:off x="876532" y="4420552"/>
          <a:ext cx="8256519" cy="1263015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ES" sz="2000" b="1" dirty="0" smtClean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LIBRO:</a:t>
          </a:r>
          <a:r>
            <a:rPr lang="es-ES" sz="20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100 propuestas para mejorar la competencia matemática</a:t>
          </a:r>
        </a:p>
        <a:p>
          <a:r>
            <a:rPr lang="en-US" sz="2000" dirty="0" smtClean="0">
              <a:hlinkClick xmlns:r="http://schemas.openxmlformats.org/officeDocument/2006/relationships" r:id="rId3"/>
            </a:rPr>
            <a:t>https://drive.google.com/file/d/0B7EIjcRQHd1TdVJBNWhTMjk3eU0/view</a:t>
          </a:r>
          <a:endParaRPr lang="es-ES" sz="2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 sz="2000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 sz="2000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xfrm>
          <a:off x="87148" y="473630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xfrm>
          <a:off x="546253" y="2368153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xfrm>
          <a:off x="87148" y="4262675"/>
          <a:ext cx="1578768" cy="1578768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s-ES"/>
        </a:p>
      </dgm:t>
    </dgm:pt>
  </dgm:ptLst>
  <dgm:cxnLst>
    <dgm:cxn modelId="{042C335A-9400-45D4-8620-C7B658EE7696}" type="presOf" srcId="{98FD39B5-2D02-4965-9F4A-15656F237FCD}" destId="{50E8FEAF-B410-454C-A2E9-4DE96E3E05B8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BAC47D3C-0EE8-4A38-B285-BFD6A17A15D9}" type="presOf" srcId="{031082BA-80AF-4B0F-832D-61D3B500F130}" destId="{1722D072-C7C3-4069-A933-E62BF3B4D9FA}" srcOrd="0" destOrd="0" presId="urn:microsoft.com/office/officeart/2008/layout/VerticalCurvedList"/>
    <dgm:cxn modelId="{49965225-744A-4DB7-9E67-AEC99E23B6E2}" type="presOf" srcId="{751B2ED6-36C8-47F4-8FB0-4D682BA02002}" destId="{FB87109C-D263-4E5C-8493-34FA642F047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0438086E-C255-42BC-A924-43C121C3E809}" type="presOf" srcId="{C1EE5AEA-937F-48EB-A714-E5AA86DE060C}" destId="{F49FBA37-36EE-4AC2-8EBE-BAD264A7B7B1}" srcOrd="0" destOrd="0" presId="urn:microsoft.com/office/officeart/2008/layout/VerticalCurvedList"/>
    <dgm:cxn modelId="{58A62A19-AA25-46D4-8475-9911E3E5D478}" type="presOf" srcId="{EC4C7298-5614-44CC-8ADD-1EDB5384418D}" destId="{03AB04DE-9E47-440B-88F1-153A5A8CE290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8BCD18F6-E8E9-4192-8AD3-04DD80E489BE}" type="presParOf" srcId="{03AB04DE-9E47-440B-88F1-153A5A8CE290}" destId="{8566FE57-D057-4EEC-AABF-8EABE5AB0EEF}" srcOrd="0" destOrd="0" presId="urn:microsoft.com/office/officeart/2008/layout/VerticalCurvedList"/>
    <dgm:cxn modelId="{7E65807F-9E1F-4881-B964-6F4237A37ABF}" type="presParOf" srcId="{8566FE57-D057-4EEC-AABF-8EABE5AB0EEF}" destId="{71EAB8FF-386A-4814-A562-6FD7662A2C0E}" srcOrd="0" destOrd="0" presId="urn:microsoft.com/office/officeart/2008/layout/VerticalCurvedList"/>
    <dgm:cxn modelId="{7449C1D7-7CD7-4DC3-B52C-D25CC9BBC8EC}" type="presParOf" srcId="{71EAB8FF-386A-4814-A562-6FD7662A2C0E}" destId="{30E1FA7E-A1C2-4663-AE68-B5B21AF42AF2}" srcOrd="0" destOrd="0" presId="urn:microsoft.com/office/officeart/2008/layout/VerticalCurvedList"/>
    <dgm:cxn modelId="{5FC4D576-A6EA-4E38-8ED8-7F0E1B9EEAFC}" type="presParOf" srcId="{71EAB8FF-386A-4814-A562-6FD7662A2C0E}" destId="{FB87109C-D263-4E5C-8493-34FA642F047A}" srcOrd="1" destOrd="0" presId="urn:microsoft.com/office/officeart/2008/layout/VerticalCurvedList"/>
    <dgm:cxn modelId="{4EB99AB8-C0A6-4593-AA73-124E65B92567}" type="presParOf" srcId="{71EAB8FF-386A-4814-A562-6FD7662A2C0E}" destId="{0A4E9CF8-294C-43ED-97EC-281A7ABB65B3}" srcOrd="2" destOrd="0" presId="urn:microsoft.com/office/officeart/2008/layout/VerticalCurvedList"/>
    <dgm:cxn modelId="{B02240DF-EE6D-406C-8522-2688AD0F7927}" type="presParOf" srcId="{71EAB8FF-386A-4814-A562-6FD7662A2C0E}" destId="{98CCCF19-692C-44AB-9FCC-574990082BE6}" srcOrd="3" destOrd="0" presId="urn:microsoft.com/office/officeart/2008/layout/VerticalCurvedList"/>
    <dgm:cxn modelId="{E7FBB70C-098A-4D7A-9409-050CE0A2F7E8}" type="presParOf" srcId="{8566FE57-D057-4EEC-AABF-8EABE5AB0EEF}" destId="{50E8FEAF-B410-454C-A2E9-4DE96E3E05B8}" srcOrd="1" destOrd="0" presId="urn:microsoft.com/office/officeart/2008/layout/VerticalCurvedList"/>
    <dgm:cxn modelId="{C0A7C831-493F-49CF-9FCD-DD67253BC601}" type="presParOf" srcId="{8566FE57-D057-4EEC-AABF-8EABE5AB0EEF}" destId="{18ECEFB9-FE6A-41E4-AD21-B71602E0A567}" srcOrd="2" destOrd="0" presId="urn:microsoft.com/office/officeart/2008/layout/VerticalCurvedList"/>
    <dgm:cxn modelId="{6480EAEF-A263-4825-986A-895F65DD4316}" type="presParOf" srcId="{18ECEFB9-FE6A-41E4-AD21-B71602E0A567}" destId="{18ACB3DF-5B94-48D4-858C-93A532CC9EDC}" srcOrd="0" destOrd="0" presId="urn:microsoft.com/office/officeart/2008/layout/VerticalCurvedList"/>
    <dgm:cxn modelId="{1DC9EAB0-B051-4503-879C-AB143D9E1AE0}" type="presParOf" srcId="{8566FE57-D057-4EEC-AABF-8EABE5AB0EEF}" destId="{F49FBA37-36EE-4AC2-8EBE-BAD264A7B7B1}" srcOrd="3" destOrd="0" presId="urn:microsoft.com/office/officeart/2008/layout/VerticalCurvedList"/>
    <dgm:cxn modelId="{36CBC725-830D-4A75-B4AF-F8CD04CB742E}" type="presParOf" srcId="{8566FE57-D057-4EEC-AABF-8EABE5AB0EEF}" destId="{15C40B37-CB02-405E-A5E6-B4E96360CAA6}" srcOrd="4" destOrd="0" presId="urn:microsoft.com/office/officeart/2008/layout/VerticalCurvedList"/>
    <dgm:cxn modelId="{6C136685-F628-4384-957E-03E5963C54E1}" type="presParOf" srcId="{15C40B37-CB02-405E-A5E6-B4E96360CAA6}" destId="{E816A656-A4F5-4265-A583-CB9EC5BBEAF2}" srcOrd="0" destOrd="0" presId="urn:microsoft.com/office/officeart/2008/layout/VerticalCurvedList"/>
    <dgm:cxn modelId="{9C19CC6B-0F6D-4193-9F8A-A523256F9FE2}" type="presParOf" srcId="{8566FE57-D057-4EEC-AABF-8EABE5AB0EEF}" destId="{1722D072-C7C3-4069-A933-E62BF3B4D9FA}" srcOrd="5" destOrd="0" presId="urn:microsoft.com/office/officeart/2008/layout/VerticalCurvedList"/>
    <dgm:cxn modelId="{3CCC4121-FF69-4B54-9A81-CD016E45BE53}" type="presParOf" srcId="{8566FE57-D057-4EEC-AABF-8EABE5AB0EEF}" destId="{12500217-F985-4805-AFDA-1A7040797251}" srcOrd="6" destOrd="0" presId="urn:microsoft.com/office/officeart/2008/layout/VerticalCurvedList"/>
    <dgm:cxn modelId="{6BF30D27-8C14-4F5F-8AFB-5747A1F76E86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400" b="1" dirty="0" smtClean="0">
            <a:solidFill>
              <a:schemeClr val="tx1"/>
            </a:solidFill>
          </a:endParaRPr>
        </a:p>
        <a:p>
          <a:endParaRPr lang="es-ES" sz="2400" b="1" dirty="0" smtClean="0">
            <a:solidFill>
              <a:schemeClr val="tx1"/>
            </a:solidFill>
          </a:endParaRPr>
        </a:p>
        <a:p>
          <a:r>
            <a:rPr lang="es-ES" sz="2400" b="1" dirty="0" smtClean="0">
              <a:solidFill>
                <a:schemeClr val="tx1"/>
              </a:solidFill>
            </a:rPr>
            <a:t>Video </a:t>
          </a:r>
          <a:r>
            <a:rPr lang="es-ES" sz="2400" b="1" dirty="0" smtClean="0">
              <a:solidFill>
                <a:schemeClr val="bg1"/>
              </a:solidFill>
            </a:rPr>
            <a:t>para trabajar en el aula la resolución de conflictos. Nombre: «El puente».</a:t>
          </a:r>
        </a:p>
        <a:p>
          <a:r>
            <a:rPr lang="es-ES" sz="24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https://www.youtube.com/watch?v=ZgaidCmzfHk</a:t>
          </a:r>
          <a:endParaRPr lang="es-ES" sz="2400" b="1" dirty="0" smtClean="0">
            <a:solidFill>
              <a:schemeClr val="tx1"/>
            </a:solidFill>
          </a:endParaRPr>
        </a:p>
        <a:p>
          <a:endParaRPr lang="es-ES" sz="2400" b="1" dirty="0" smtClean="0">
            <a:solidFill>
              <a:schemeClr val="tx1"/>
            </a:solidFill>
          </a:endParaRPr>
        </a:p>
        <a:p>
          <a:endParaRPr lang="es-ES" sz="2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2200" b="1" dirty="0" smtClean="0">
            <a:solidFill>
              <a:schemeClr val="tx1"/>
            </a:solidFill>
          </a:endParaRPr>
        </a:p>
        <a:p>
          <a:r>
            <a:rPr lang="es-ES" sz="2200" b="1" dirty="0" smtClean="0">
              <a:solidFill>
                <a:schemeClr val="tx1"/>
              </a:solidFill>
            </a:rPr>
            <a:t>Video </a:t>
          </a:r>
          <a:r>
            <a:rPr lang="es-ES" sz="2200" b="1" dirty="0" smtClean="0">
              <a:solidFill>
                <a:schemeClr val="bg1"/>
              </a:solidFill>
            </a:rPr>
            <a:t>para trabajar en el aula la resolución de conflictos. Nombre: Conflictos - No pierdas la perspectiva.</a:t>
          </a:r>
          <a:endParaRPr lang="es-ES" sz="2200" dirty="0" smtClean="0">
            <a:hlinkClick xmlns:r="http://schemas.openxmlformats.org/officeDocument/2006/relationships" r:id="rId2"/>
          </a:endParaRPr>
        </a:p>
        <a:p>
          <a:r>
            <a:rPr lang="es-ES" sz="2200" dirty="0" smtClean="0">
              <a:hlinkClick xmlns:r="http://schemas.openxmlformats.org/officeDocument/2006/relationships" r:id="rId2"/>
            </a:rPr>
            <a:t>https://www.youtube.com/watch?v=TiNUaHXsjBA</a:t>
          </a:r>
          <a:endParaRPr lang="es-ES" sz="2200" dirty="0" smtClean="0"/>
        </a:p>
        <a:p>
          <a:endParaRPr lang="es-ES" sz="22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 </a:t>
          </a:r>
          <a:r>
            <a:rPr lang="es-ES" b="1" dirty="0" smtClean="0">
              <a:solidFill>
                <a:schemeClr val="bg1"/>
              </a:solidFill>
            </a:rPr>
            <a:t>para trabajar en el aula la resolución de conflictos. Nombre: Los Conflictos.</a:t>
          </a:r>
          <a:endParaRPr lang="es-ES" dirty="0" smtClean="0">
            <a:hlinkClick xmlns:r="http://schemas.openxmlformats.org/officeDocument/2006/relationships" r:id="rId3"/>
          </a:endParaRPr>
        </a:p>
        <a:p>
          <a:r>
            <a:rPr lang="es-ES" dirty="0" smtClean="0">
              <a:hlinkClick xmlns:r="http://schemas.openxmlformats.org/officeDocument/2006/relationships" r:id="rId3"/>
            </a:rPr>
            <a:t>https://www.youtube.com/watch?v=fNHKh0b0pGU</a:t>
          </a:r>
          <a:endParaRPr lang="es-ES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370282C5-2692-4588-BBF7-BC0ECB326FF5}" type="presOf" srcId="{C1EE5AEA-937F-48EB-A714-E5AA86DE060C}" destId="{F49FBA37-36EE-4AC2-8EBE-BAD264A7B7B1}" srcOrd="0" destOrd="0" presId="urn:microsoft.com/office/officeart/2008/layout/VerticalCurvedList"/>
    <dgm:cxn modelId="{DDF8F72D-6C7F-4232-AEF9-58EDC6D958E6}" type="presOf" srcId="{EC4C7298-5614-44CC-8ADD-1EDB5384418D}" destId="{03AB04DE-9E47-440B-88F1-153A5A8CE290}" srcOrd="0" destOrd="0" presId="urn:microsoft.com/office/officeart/2008/layout/VerticalCurvedList"/>
    <dgm:cxn modelId="{041CC9B2-37E4-4200-9FB3-BEBBAD339819}" type="presOf" srcId="{751B2ED6-36C8-47F4-8FB0-4D682BA02002}" destId="{FB87109C-D263-4E5C-8493-34FA642F047A}" srcOrd="0" destOrd="0" presId="urn:microsoft.com/office/officeart/2008/layout/VerticalCurvedList"/>
    <dgm:cxn modelId="{680D641A-28E9-4408-908C-6EF16CC8B21C}" type="presOf" srcId="{031082BA-80AF-4B0F-832D-61D3B500F130}" destId="{1722D072-C7C3-4069-A933-E62BF3B4D9FA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5D094C75-50DB-43FB-A791-C1BAF5FBB244}" type="presOf" srcId="{98FD39B5-2D02-4965-9F4A-15656F237FCD}" destId="{50E8FEAF-B410-454C-A2E9-4DE96E3E05B8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E2993C4B-7BB9-4D1E-A485-1A1D59052409}" type="presParOf" srcId="{03AB04DE-9E47-440B-88F1-153A5A8CE290}" destId="{8566FE57-D057-4EEC-AABF-8EABE5AB0EEF}" srcOrd="0" destOrd="0" presId="urn:microsoft.com/office/officeart/2008/layout/VerticalCurvedList"/>
    <dgm:cxn modelId="{25971383-B8DF-4F30-91FC-9607698B681C}" type="presParOf" srcId="{8566FE57-D057-4EEC-AABF-8EABE5AB0EEF}" destId="{71EAB8FF-386A-4814-A562-6FD7662A2C0E}" srcOrd="0" destOrd="0" presId="urn:microsoft.com/office/officeart/2008/layout/VerticalCurvedList"/>
    <dgm:cxn modelId="{B2B0954F-69D7-4AB9-9E5D-D2F2F1C1AAC0}" type="presParOf" srcId="{71EAB8FF-386A-4814-A562-6FD7662A2C0E}" destId="{30E1FA7E-A1C2-4663-AE68-B5B21AF42AF2}" srcOrd="0" destOrd="0" presId="urn:microsoft.com/office/officeart/2008/layout/VerticalCurvedList"/>
    <dgm:cxn modelId="{55E87CAB-83B2-40D6-8ED0-6761F35C68DA}" type="presParOf" srcId="{71EAB8FF-386A-4814-A562-6FD7662A2C0E}" destId="{FB87109C-D263-4E5C-8493-34FA642F047A}" srcOrd="1" destOrd="0" presId="urn:microsoft.com/office/officeart/2008/layout/VerticalCurvedList"/>
    <dgm:cxn modelId="{811CD468-B9AA-4A40-A657-386500309357}" type="presParOf" srcId="{71EAB8FF-386A-4814-A562-6FD7662A2C0E}" destId="{0A4E9CF8-294C-43ED-97EC-281A7ABB65B3}" srcOrd="2" destOrd="0" presId="urn:microsoft.com/office/officeart/2008/layout/VerticalCurvedList"/>
    <dgm:cxn modelId="{7C6F1083-41F3-45D2-B552-C78634050649}" type="presParOf" srcId="{71EAB8FF-386A-4814-A562-6FD7662A2C0E}" destId="{98CCCF19-692C-44AB-9FCC-574990082BE6}" srcOrd="3" destOrd="0" presId="urn:microsoft.com/office/officeart/2008/layout/VerticalCurvedList"/>
    <dgm:cxn modelId="{96FCBBFA-4D03-4701-A3BB-82770A8F535B}" type="presParOf" srcId="{8566FE57-D057-4EEC-AABF-8EABE5AB0EEF}" destId="{50E8FEAF-B410-454C-A2E9-4DE96E3E05B8}" srcOrd="1" destOrd="0" presId="urn:microsoft.com/office/officeart/2008/layout/VerticalCurvedList"/>
    <dgm:cxn modelId="{50283330-7472-4723-9250-63FEC91F5141}" type="presParOf" srcId="{8566FE57-D057-4EEC-AABF-8EABE5AB0EEF}" destId="{18ECEFB9-FE6A-41E4-AD21-B71602E0A567}" srcOrd="2" destOrd="0" presId="urn:microsoft.com/office/officeart/2008/layout/VerticalCurvedList"/>
    <dgm:cxn modelId="{F38630BB-1ADB-4298-B858-55C9D9BC5067}" type="presParOf" srcId="{18ECEFB9-FE6A-41E4-AD21-B71602E0A567}" destId="{18ACB3DF-5B94-48D4-858C-93A532CC9EDC}" srcOrd="0" destOrd="0" presId="urn:microsoft.com/office/officeart/2008/layout/VerticalCurvedList"/>
    <dgm:cxn modelId="{92EE95E6-9B6F-4FAF-BF46-28618AACF7D6}" type="presParOf" srcId="{8566FE57-D057-4EEC-AABF-8EABE5AB0EEF}" destId="{F49FBA37-36EE-4AC2-8EBE-BAD264A7B7B1}" srcOrd="3" destOrd="0" presId="urn:microsoft.com/office/officeart/2008/layout/VerticalCurvedList"/>
    <dgm:cxn modelId="{D156A631-57F2-46B7-8C78-1C8E68781BC4}" type="presParOf" srcId="{8566FE57-D057-4EEC-AABF-8EABE5AB0EEF}" destId="{15C40B37-CB02-405E-A5E6-B4E96360CAA6}" srcOrd="4" destOrd="0" presId="urn:microsoft.com/office/officeart/2008/layout/VerticalCurvedList"/>
    <dgm:cxn modelId="{FC52271C-6C4B-4A55-915C-E398614A6032}" type="presParOf" srcId="{15C40B37-CB02-405E-A5E6-B4E96360CAA6}" destId="{E816A656-A4F5-4265-A583-CB9EC5BBEAF2}" srcOrd="0" destOrd="0" presId="urn:microsoft.com/office/officeart/2008/layout/VerticalCurvedList"/>
    <dgm:cxn modelId="{FAD44DBD-4365-4D38-99EB-7CAB58095DD0}" type="presParOf" srcId="{8566FE57-D057-4EEC-AABF-8EABE5AB0EEF}" destId="{1722D072-C7C3-4069-A933-E62BF3B4D9FA}" srcOrd="5" destOrd="0" presId="urn:microsoft.com/office/officeart/2008/layout/VerticalCurvedList"/>
    <dgm:cxn modelId="{D1BBF4E3-76A9-4802-A016-B56E21AD94F8}" type="presParOf" srcId="{8566FE57-D057-4EEC-AABF-8EABE5AB0EEF}" destId="{12500217-F985-4805-AFDA-1A7040797251}" srcOrd="6" destOrd="0" presId="urn:microsoft.com/office/officeart/2008/layout/VerticalCurvedList"/>
    <dgm:cxn modelId="{F95FB5A4-CB63-46A1-9EDB-F9FE7FFD8A40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400" b="1" dirty="0" smtClean="0">
            <a:solidFill>
              <a:schemeClr val="tx1"/>
            </a:solidFill>
            <a:hlinkClick xmlns:r="http://schemas.openxmlformats.org/officeDocument/2006/relationships" r:id="rId1"/>
          </a:endParaRPr>
        </a:p>
        <a:p>
          <a:r>
            <a:rPr lang="es-ES" sz="2400" b="1" i="0" dirty="0" smtClean="0">
              <a:solidFill>
                <a:schemeClr val="tx1"/>
              </a:solidFill>
            </a:rPr>
            <a:t>Video:</a:t>
          </a:r>
          <a:r>
            <a:rPr lang="es-ES" sz="2400" b="0" i="0" dirty="0" smtClean="0"/>
            <a:t> El valor de la familia: Todo Padre de Familia deben ver este video. </a:t>
          </a:r>
          <a:endParaRPr lang="es-ES" sz="2400" b="1" dirty="0" smtClean="0">
            <a:solidFill>
              <a:schemeClr val="tx1"/>
            </a:solidFill>
            <a:hlinkClick xmlns:r="http://schemas.openxmlformats.org/officeDocument/2006/relationships" r:id="rId1"/>
          </a:endParaRP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https://www.youtube.com/watch?v=D2qbyCukMKQ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4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</a:t>
          </a:r>
          <a:r>
            <a:rPr lang="es-ES" dirty="0" smtClean="0"/>
            <a:t> para trabajar en taller de padres la resolución de conflictos. Nombre: Video Educativo Nro. 8. Resolución de Conflictos o Problemas.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https://www.youtube.com/watch?v=ptgFI3Hx5dw</a:t>
          </a:r>
          <a:endParaRPr lang="es-ES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2000" b="1" dirty="0" smtClean="0">
              <a:solidFill>
                <a:schemeClr val="tx1"/>
              </a:solidFill>
            </a:rPr>
            <a:t>Video:</a:t>
          </a:r>
          <a:r>
            <a:rPr lang="es-ES" sz="2000" dirty="0" smtClean="0"/>
            <a:t> ¿Cómo hacer para que a mi hijo le guste estudiar? 📚 Educación para padres</a:t>
          </a:r>
          <a:endParaRPr lang="es-ES" sz="2000" dirty="0" smtClean="0">
            <a:hlinkClick xmlns:r="http://schemas.openxmlformats.org/officeDocument/2006/relationships" r:id="rId3"/>
          </a:endParaRPr>
        </a:p>
        <a:p>
          <a:pPr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dirty="0" smtClean="0">
              <a:hlinkClick xmlns:r="http://schemas.openxmlformats.org/officeDocument/2006/relationships" r:id="rId3"/>
            </a:rPr>
            <a:t>https://www.youtube.com/watch?v=gizSCsjN8_I</a:t>
          </a:r>
          <a:endParaRPr lang="es-ES" sz="2000" dirty="0" smtClean="0"/>
        </a:p>
        <a:p>
          <a:pPr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AE5589F3-E536-446A-A133-4A8BC490C058}" type="presOf" srcId="{031082BA-80AF-4B0F-832D-61D3B500F130}" destId="{1722D072-C7C3-4069-A933-E62BF3B4D9FA}" srcOrd="0" destOrd="0" presId="urn:microsoft.com/office/officeart/2008/layout/VerticalCurvedList"/>
    <dgm:cxn modelId="{65B69674-E8A2-4AAA-92FE-3866C456037B}" type="presOf" srcId="{C1EE5AEA-937F-48EB-A714-E5AA86DE060C}" destId="{F49FBA37-36EE-4AC2-8EBE-BAD264A7B7B1}" srcOrd="0" destOrd="0" presId="urn:microsoft.com/office/officeart/2008/layout/VerticalCurvedList"/>
    <dgm:cxn modelId="{AD65C7D5-99AE-49F5-9CC2-DFFFF4C63D53}" type="presOf" srcId="{751B2ED6-36C8-47F4-8FB0-4D682BA02002}" destId="{FB87109C-D263-4E5C-8493-34FA642F047A}" srcOrd="0" destOrd="0" presId="urn:microsoft.com/office/officeart/2008/layout/VerticalCurvedList"/>
    <dgm:cxn modelId="{F0C7A198-3D30-4EC6-B7CF-CE0AB5EA48ED}" type="presOf" srcId="{98FD39B5-2D02-4965-9F4A-15656F237FCD}" destId="{50E8FEAF-B410-454C-A2E9-4DE96E3E05B8}" srcOrd="0" destOrd="0" presId="urn:microsoft.com/office/officeart/2008/layout/VerticalCurvedList"/>
    <dgm:cxn modelId="{02849C0D-8237-4969-B224-50DEDA834840}" type="presOf" srcId="{EC4C7298-5614-44CC-8ADD-1EDB5384418D}" destId="{03AB04DE-9E47-440B-88F1-153A5A8CE290}" srcOrd="0" destOrd="0" presId="urn:microsoft.com/office/officeart/2008/layout/VerticalCurvedList"/>
    <dgm:cxn modelId="{03EF5FD9-D992-4FF9-9770-E8D13A4E8A00}" type="presParOf" srcId="{03AB04DE-9E47-440B-88F1-153A5A8CE290}" destId="{8566FE57-D057-4EEC-AABF-8EABE5AB0EEF}" srcOrd="0" destOrd="0" presId="urn:microsoft.com/office/officeart/2008/layout/VerticalCurvedList"/>
    <dgm:cxn modelId="{2D61E84F-E33B-418A-A87E-E70530CD4A71}" type="presParOf" srcId="{8566FE57-D057-4EEC-AABF-8EABE5AB0EEF}" destId="{71EAB8FF-386A-4814-A562-6FD7662A2C0E}" srcOrd="0" destOrd="0" presId="urn:microsoft.com/office/officeart/2008/layout/VerticalCurvedList"/>
    <dgm:cxn modelId="{427A649E-B055-40AF-A346-6DBBD8536A21}" type="presParOf" srcId="{71EAB8FF-386A-4814-A562-6FD7662A2C0E}" destId="{30E1FA7E-A1C2-4663-AE68-B5B21AF42AF2}" srcOrd="0" destOrd="0" presId="urn:microsoft.com/office/officeart/2008/layout/VerticalCurvedList"/>
    <dgm:cxn modelId="{3EA0DF64-E365-422F-8FF6-A3E5A804712F}" type="presParOf" srcId="{71EAB8FF-386A-4814-A562-6FD7662A2C0E}" destId="{FB87109C-D263-4E5C-8493-34FA642F047A}" srcOrd="1" destOrd="0" presId="urn:microsoft.com/office/officeart/2008/layout/VerticalCurvedList"/>
    <dgm:cxn modelId="{94B4B57B-809D-4997-B709-B5266E202CA3}" type="presParOf" srcId="{71EAB8FF-386A-4814-A562-6FD7662A2C0E}" destId="{0A4E9CF8-294C-43ED-97EC-281A7ABB65B3}" srcOrd="2" destOrd="0" presId="urn:microsoft.com/office/officeart/2008/layout/VerticalCurvedList"/>
    <dgm:cxn modelId="{08A938AD-5938-4F9D-B5DE-B6541B67B0D5}" type="presParOf" srcId="{71EAB8FF-386A-4814-A562-6FD7662A2C0E}" destId="{98CCCF19-692C-44AB-9FCC-574990082BE6}" srcOrd="3" destOrd="0" presId="urn:microsoft.com/office/officeart/2008/layout/VerticalCurvedList"/>
    <dgm:cxn modelId="{6FD4CF36-B3CA-4924-83D3-E1B92D655DA8}" type="presParOf" srcId="{8566FE57-D057-4EEC-AABF-8EABE5AB0EEF}" destId="{50E8FEAF-B410-454C-A2E9-4DE96E3E05B8}" srcOrd="1" destOrd="0" presId="urn:microsoft.com/office/officeart/2008/layout/VerticalCurvedList"/>
    <dgm:cxn modelId="{E164BD4F-EE15-4454-99DE-7E44926EE250}" type="presParOf" srcId="{8566FE57-D057-4EEC-AABF-8EABE5AB0EEF}" destId="{18ECEFB9-FE6A-41E4-AD21-B71602E0A567}" srcOrd="2" destOrd="0" presId="urn:microsoft.com/office/officeart/2008/layout/VerticalCurvedList"/>
    <dgm:cxn modelId="{CC7FBD90-191C-4782-8EE3-668D13426F13}" type="presParOf" srcId="{18ECEFB9-FE6A-41E4-AD21-B71602E0A567}" destId="{18ACB3DF-5B94-48D4-858C-93A532CC9EDC}" srcOrd="0" destOrd="0" presId="urn:microsoft.com/office/officeart/2008/layout/VerticalCurvedList"/>
    <dgm:cxn modelId="{D4AD9FC7-EC4A-4880-8646-25586898A9C2}" type="presParOf" srcId="{8566FE57-D057-4EEC-AABF-8EABE5AB0EEF}" destId="{F49FBA37-36EE-4AC2-8EBE-BAD264A7B7B1}" srcOrd="3" destOrd="0" presId="urn:microsoft.com/office/officeart/2008/layout/VerticalCurvedList"/>
    <dgm:cxn modelId="{A8954555-568A-451E-A615-544E83A03B18}" type="presParOf" srcId="{8566FE57-D057-4EEC-AABF-8EABE5AB0EEF}" destId="{15C40B37-CB02-405E-A5E6-B4E96360CAA6}" srcOrd="4" destOrd="0" presId="urn:microsoft.com/office/officeart/2008/layout/VerticalCurvedList"/>
    <dgm:cxn modelId="{9BDE90B5-6453-47C8-990D-1C477DDCA6E3}" type="presParOf" srcId="{15C40B37-CB02-405E-A5E6-B4E96360CAA6}" destId="{E816A656-A4F5-4265-A583-CB9EC5BBEAF2}" srcOrd="0" destOrd="0" presId="urn:microsoft.com/office/officeart/2008/layout/VerticalCurvedList"/>
    <dgm:cxn modelId="{42FA2F62-724C-482B-B281-8BF0A6A1E001}" type="presParOf" srcId="{8566FE57-D057-4EEC-AABF-8EABE5AB0EEF}" destId="{1722D072-C7C3-4069-A933-E62BF3B4D9FA}" srcOrd="5" destOrd="0" presId="urn:microsoft.com/office/officeart/2008/layout/VerticalCurvedList"/>
    <dgm:cxn modelId="{6665F249-A682-4048-8A6C-EE5BD1867BF7}" type="presParOf" srcId="{8566FE57-D057-4EEC-AABF-8EABE5AB0EEF}" destId="{12500217-F985-4805-AFDA-1A7040797251}" srcOrd="6" destOrd="0" presId="urn:microsoft.com/office/officeart/2008/layout/VerticalCurvedList"/>
    <dgm:cxn modelId="{092CAEBD-496D-481D-82EB-C4CCD02EFFCC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10 conceptos que todo niño con TDAH desearía que sus docentes y padres conocieran</a:t>
          </a: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https://www.youtube.com/watch?v=lhvEaE9IdDM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VIDEO. Capacitación docente: </a:t>
          </a:r>
          <a:r>
            <a:rPr lang="es-ES" b="1" dirty="0" err="1" smtClean="0">
              <a:solidFill>
                <a:schemeClr val="bg1"/>
              </a:solidFill>
            </a:rPr>
            <a:t>Capturología</a:t>
          </a:r>
          <a:r>
            <a:rPr lang="es-ES" b="1" dirty="0" smtClean="0">
              <a:solidFill>
                <a:schemeClr val="bg1"/>
              </a:solidFill>
            </a:rPr>
            <a:t>, el arte de captar la atención.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https://www.youtube.com/watch?v=iCemTZXU7NM</a:t>
          </a:r>
          <a:endParaRPr lang="es-ES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El aula afectiva | Laura Lewin</a:t>
          </a:r>
        </a:p>
        <a:p>
          <a:r>
            <a:rPr lang="es-ES" sz="20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https://www.youtube.com/watch?v=8phICGlEPRI</a:t>
          </a:r>
          <a:endParaRPr lang="es-ES" sz="2000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C5B21732-29DE-4506-8542-333FC6DE472F}" type="presOf" srcId="{EC4C7298-5614-44CC-8ADD-1EDB5384418D}" destId="{03AB04DE-9E47-440B-88F1-153A5A8CE290}" srcOrd="0" destOrd="0" presId="urn:microsoft.com/office/officeart/2008/layout/VerticalCurvedList"/>
    <dgm:cxn modelId="{02763627-90E7-481F-B194-744E1AC531B3}" type="presOf" srcId="{031082BA-80AF-4B0F-832D-61D3B500F130}" destId="{1722D072-C7C3-4069-A933-E62BF3B4D9FA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8DA38416-429A-4CA6-9963-CFC8ECA2A408}" type="presOf" srcId="{751B2ED6-36C8-47F4-8FB0-4D682BA02002}" destId="{FB87109C-D263-4E5C-8493-34FA642F047A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D0D99959-22C0-436D-A053-B730E3E2F392}" type="presOf" srcId="{C1EE5AEA-937F-48EB-A714-E5AA86DE060C}" destId="{F49FBA37-36EE-4AC2-8EBE-BAD264A7B7B1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7E535642-6922-42B2-B82C-E0DB5A8FE572}" type="presOf" srcId="{98FD39B5-2D02-4965-9F4A-15656F237FCD}" destId="{50E8FEAF-B410-454C-A2E9-4DE96E3E05B8}" srcOrd="0" destOrd="0" presId="urn:microsoft.com/office/officeart/2008/layout/VerticalCurvedList"/>
    <dgm:cxn modelId="{8B39B3F7-3D9E-4FD9-A0C0-2E80EB0836B2}" type="presParOf" srcId="{03AB04DE-9E47-440B-88F1-153A5A8CE290}" destId="{8566FE57-D057-4EEC-AABF-8EABE5AB0EEF}" srcOrd="0" destOrd="0" presId="urn:microsoft.com/office/officeart/2008/layout/VerticalCurvedList"/>
    <dgm:cxn modelId="{7B39A22D-9416-4C9C-AF47-C9B776F761BD}" type="presParOf" srcId="{8566FE57-D057-4EEC-AABF-8EABE5AB0EEF}" destId="{71EAB8FF-386A-4814-A562-6FD7662A2C0E}" srcOrd="0" destOrd="0" presId="urn:microsoft.com/office/officeart/2008/layout/VerticalCurvedList"/>
    <dgm:cxn modelId="{29017A85-8AC9-4370-920C-6E22041576B3}" type="presParOf" srcId="{71EAB8FF-386A-4814-A562-6FD7662A2C0E}" destId="{30E1FA7E-A1C2-4663-AE68-B5B21AF42AF2}" srcOrd="0" destOrd="0" presId="urn:microsoft.com/office/officeart/2008/layout/VerticalCurvedList"/>
    <dgm:cxn modelId="{FAF6F398-39C2-4FB3-98F5-F0BBCB81CEE9}" type="presParOf" srcId="{71EAB8FF-386A-4814-A562-6FD7662A2C0E}" destId="{FB87109C-D263-4E5C-8493-34FA642F047A}" srcOrd="1" destOrd="0" presId="urn:microsoft.com/office/officeart/2008/layout/VerticalCurvedList"/>
    <dgm:cxn modelId="{E7D87F85-C325-45C5-A1E9-416EA4ED59D2}" type="presParOf" srcId="{71EAB8FF-386A-4814-A562-6FD7662A2C0E}" destId="{0A4E9CF8-294C-43ED-97EC-281A7ABB65B3}" srcOrd="2" destOrd="0" presId="urn:microsoft.com/office/officeart/2008/layout/VerticalCurvedList"/>
    <dgm:cxn modelId="{4D2434C5-EABB-4E3F-A80E-553AB962A3F5}" type="presParOf" srcId="{71EAB8FF-386A-4814-A562-6FD7662A2C0E}" destId="{98CCCF19-692C-44AB-9FCC-574990082BE6}" srcOrd="3" destOrd="0" presId="urn:microsoft.com/office/officeart/2008/layout/VerticalCurvedList"/>
    <dgm:cxn modelId="{BB2DD509-2BE1-432F-81A4-201439900EFC}" type="presParOf" srcId="{8566FE57-D057-4EEC-AABF-8EABE5AB0EEF}" destId="{50E8FEAF-B410-454C-A2E9-4DE96E3E05B8}" srcOrd="1" destOrd="0" presId="urn:microsoft.com/office/officeart/2008/layout/VerticalCurvedList"/>
    <dgm:cxn modelId="{B8635970-CB34-45E0-AAA8-690D7F742606}" type="presParOf" srcId="{8566FE57-D057-4EEC-AABF-8EABE5AB0EEF}" destId="{18ECEFB9-FE6A-41E4-AD21-B71602E0A567}" srcOrd="2" destOrd="0" presId="urn:microsoft.com/office/officeart/2008/layout/VerticalCurvedList"/>
    <dgm:cxn modelId="{1B2A467A-5707-4A40-A4D8-C6C60FAEEAB6}" type="presParOf" srcId="{18ECEFB9-FE6A-41E4-AD21-B71602E0A567}" destId="{18ACB3DF-5B94-48D4-858C-93A532CC9EDC}" srcOrd="0" destOrd="0" presId="urn:microsoft.com/office/officeart/2008/layout/VerticalCurvedList"/>
    <dgm:cxn modelId="{D929AF95-EC93-4A2B-AEA7-04252892FAF1}" type="presParOf" srcId="{8566FE57-D057-4EEC-AABF-8EABE5AB0EEF}" destId="{F49FBA37-36EE-4AC2-8EBE-BAD264A7B7B1}" srcOrd="3" destOrd="0" presId="urn:microsoft.com/office/officeart/2008/layout/VerticalCurvedList"/>
    <dgm:cxn modelId="{DE651375-E5DC-4399-B9BA-CEA7B4D38C4E}" type="presParOf" srcId="{8566FE57-D057-4EEC-AABF-8EABE5AB0EEF}" destId="{15C40B37-CB02-405E-A5E6-B4E96360CAA6}" srcOrd="4" destOrd="0" presId="urn:microsoft.com/office/officeart/2008/layout/VerticalCurvedList"/>
    <dgm:cxn modelId="{EE1B99C7-0D6E-4608-940C-149AC4605AFA}" type="presParOf" srcId="{15C40B37-CB02-405E-A5E6-B4E96360CAA6}" destId="{E816A656-A4F5-4265-A583-CB9EC5BBEAF2}" srcOrd="0" destOrd="0" presId="urn:microsoft.com/office/officeart/2008/layout/VerticalCurvedList"/>
    <dgm:cxn modelId="{E6150A47-3B63-4808-BF5F-AA97685C6E63}" type="presParOf" srcId="{8566FE57-D057-4EEC-AABF-8EABE5AB0EEF}" destId="{1722D072-C7C3-4069-A933-E62BF3B4D9FA}" srcOrd="5" destOrd="0" presId="urn:microsoft.com/office/officeart/2008/layout/VerticalCurvedList"/>
    <dgm:cxn modelId="{29A2A41D-5274-493A-B6CA-443B07A80BD9}" type="presParOf" srcId="{8566FE57-D057-4EEC-AABF-8EABE5AB0EEF}" destId="{12500217-F985-4805-AFDA-1A7040797251}" srcOrd="6" destOrd="0" presId="urn:microsoft.com/office/officeart/2008/layout/VerticalCurvedList"/>
    <dgm:cxn modelId="{AB107554-2C46-4C82-8F0B-7FE1277F80BF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Cómo lograr que sus alumnos recuerden. </a:t>
          </a: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https://www.youtube.com/watch?v=nF772Mrco4w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¿Cómo aprende el cerebro? Aprende con </a:t>
          </a:r>
          <a:r>
            <a:rPr lang="es-ES" sz="2000" b="1" dirty="0" err="1" smtClean="0">
              <a:solidFill>
                <a:schemeClr val="bg1"/>
              </a:solidFill>
            </a:rPr>
            <a:t>Neuroeducación</a:t>
          </a:r>
          <a:endParaRPr lang="es-ES" sz="2000" b="1" dirty="0" smtClean="0">
            <a:solidFill>
              <a:schemeClr val="bg1"/>
            </a:solidFill>
          </a:endParaRPr>
        </a:p>
        <a:p>
          <a:r>
            <a:rPr lang="es-ES" sz="2000" dirty="0" smtClean="0">
              <a:hlinkClick xmlns:r="http://schemas.openxmlformats.org/officeDocument/2006/relationships" r:id="rId2"/>
            </a:rPr>
            <a:t>https://www.youtube.com/watch?v=7Jl7gs67L5k</a:t>
          </a:r>
          <a:endParaRPr lang="es-ES" sz="20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Programar para aprender sin limites</a:t>
          </a:r>
        </a:p>
        <a:p>
          <a:r>
            <a:rPr lang="es-ES" sz="20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https://www.youtube.com/watch?v=9hUjhIfs-bw</a:t>
          </a:r>
          <a:endParaRPr lang="es-ES" sz="2000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8227E028-4019-40A0-A5EE-CDBEA4A367EB}" type="presOf" srcId="{C1EE5AEA-937F-48EB-A714-E5AA86DE060C}" destId="{F49FBA37-36EE-4AC2-8EBE-BAD264A7B7B1}" srcOrd="0" destOrd="0" presId="urn:microsoft.com/office/officeart/2008/layout/VerticalCurvedList"/>
    <dgm:cxn modelId="{AFAC5CCB-D72A-45C4-9FF0-1D2B5B8F71A5}" type="presOf" srcId="{751B2ED6-36C8-47F4-8FB0-4D682BA02002}" destId="{FB87109C-D263-4E5C-8493-34FA642F047A}" srcOrd="0" destOrd="0" presId="urn:microsoft.com/office/officeart/2008/layout/VerticalCurvedList"/>
    <dgm:cxn modelId="{EF129CFF-1892-47FF-B0C5-EBF69438C68F}" type="presOf" srcId="{EC4C7298-5614-44CC-8ADD-1EDB5384418D}" destId="{03AB04DE-9E47-440B-88F1-153A5A8CE290}" srcOrd="0" destOrd="0" presId="urn:microsoft.com/office/officeart/2008/layout/VerticalCurvedList"/>
    <dgm:cxn modelId="{7D390EDA-5AB2-47C9-AF9B-1E5FFA31628A}" type="presOf" srcId="{031082BA-80AF-4B0F-832D-61D3B500F130}" destId="{1722D072-C7C3-4069-A933-E62BF3B4D9FA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EBF00C8F-C8C8-4C2A-8260-0F58997825AF}" type="presOf" srcId="{98FD39B5-2D02-4965-9F4A-15656F237FCD}" destId="{50E8FEAF-B410-454C-A2E9-4DE96E3E05B8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5D12ADC2-AD40-424A-BE1B-4A9365FFC071}" type="presParOf" srcId="{03AB04DE-9E47-440B-88F1-153A5A8CE290}" destId="{8566FE57-D057-4EEC-AABF-8EABE5AB0EEF}" srcOrd="0" destOrd="0" presId="urn:microsoft.com/office/officeart/2008/layout/VerticalCurvedList"/>
    <dgm:cxn modelId="{F8EF7B96-5069-4287-B855-B886951CD229}" type="presParOf" srcId="{8566FE57-D057-4EEC-AABF-8EABE5AB0EEF}" destId="{71EAB8FF-386A-4814-A562-6FD7662A2C0E}" srcOrd="0" destOrd="0" presId="urn:microsoft.com/office/officeart/2008/layout/VerticalCurvedList"/>
    <dgm:cxn modelId="{78CA118A-DDBC-4568-9D15-AE8A980CD01B}" type="presParOf" srcId="{71EAB8FF-386A-4814-A562-6FD7662A2C0E}" destId="{30E1FA7E-A1C2-4663-AE68-B5B21AF42AF2}" srcOrd="0" destOrd="0" presId="urn:microsoft.com/office/officeart/2008/layout/VerticalCurvedList"/>
    <dgm:cxn modelId="{D7C91AA2-2D13-40F1-8485-6F966D30F43F}" type="presParOf" srcId="{71EAB8FF-386A-4814-A562-6FD7662A2C0E}" destId="{FB87109C-D263-4E5C-8493-34FA642F047A}" srcOrd="1" destOrd="0" presId="urn:microsoft.com/office/officeart/2008/layout/VerticalCurvedList"/>
    <dgm:cxn modelId="{AF8403C9-08E8-4076-B41C-3241AA0A37C6}" type="presParOf" srcId="{71EAB8FF-386A-4814-A562-6FD7662A2C0E}" destId="{0A4E9CF8-294C-43ED-97EC-281A7ABB65B3}" srcOrd="2" destOrd="0" presId="urn:microsoft.com/office/officeart/2008/layout/VerticalCurvedList"/>
    <dgm:cxn modelId="{B780ADBA-8C87-4E3A-8589-C683624C9094}" type="presParOf" srcId="{71EAB8FF-386A-4814-A562-6FD7662A2C0E}" destId="{98CCCF19-692C-44AB-9FCC-574990082BE6}" srcOrd="3" destOrd="0" presId="urn:microsoft.com/office/officeart/2008/layout/VerticalCurvedList"/>
    <dgm:cxn modelId="{6970B4DB-4913-4022-81B2-046EEB2C4371}" type="presParOf" srcId="{8566FE57-D057-4EEC-AABF-8EABE5AB0EEF}" destId="{50E8FEAF-B410-454C-A2E9-4DE96E3E05B8}" srcOrd="1" destOrd="0" presId="urn:microsoft.com/office/officeart/2008/layout/VerticalCurvedList"/>
    <dgm:cxn modelId="{72675E06-16D0-4E1D-BCB5-29F0DB04C36C}" type="presParOf" srcId="{8566FE57-D057-4EEC-AABF-8EABE5AB0EEF}" destId="{18ECEFB9-FE6A-41E4-AD21-B71602E0A567}" srcOrd="2" destOrd="0" presId="urn:microsoft.com/office/officeart/2008/layout/VerticalCurvedList"/>
    <dgm:cxn modelId="{293D3CE1-DCC5-4C39-80E3-8E3A0662AE32}" type="presParOf" srcId="{18ECEFB9-FE6A-41E4-AD21-B71602E0A567}" destId="{18ACB3DF-5B94-48D4-858C-93A532CC9EDC}" srcOrd="0" destOrd="0" presId="urn:microsoft.com/office/officeart/2008/layout/VerticalCurvedList"/>
    <dgm:cxn modelId="{1DB7D70D-81EA-4BD3-AC9D-0AEDDD386F01}" type="presParOf" srcId="{8566FE57-D057-4EEC-AABF-8EABE5AB0EEF}" destId="{F49FBA37-36EE-4AC2-8EBE-BAD264A7B7B1}" srcOrd="3" destOrd="0" presId="urn:microsoft.com/office/officeart/2008/layout/VerticalCurvedList"/>
    <dgm:cxn modelId="{4B012662-AD77-4A55-BE1F-8F4DE9FFFB43}" type="presParOf" srcId="{8566FE57-D057-4EEC-AABF-8EABE5AB0EEF}" destId="{15C40B37-CB02-405E-A5E6-B4E96360CAA6}" srcOrd="4" destOrd="0" presId="urn:microsoft.com/office/officeart/2008/layout/VerticalCurvedList"/>
    <dgm:cxn modelId="{3CD4A74D-05FC-43C9-AFB5-AB490FCD8DF9}" type="presParOf" srcId="{15C40B37-CB02-405E-A5E6-B4E96360CAA6}" destId="{E816A656-A4F5-4265-A583-CB9EC5BBEAF2}" srcOrd="0" destOrd="0" presId="urn:microsoft.com/office/officeart/2008/layout/VerticalCurvedList"/>
    <dgm:cxn modelId="{D6B17B23-89D8-4D57-AF34-7EDA7646AC15}" type="presParOf" srcId="{8566FE57-D057-4EEC-AABF-8EABE5AB0EEF}" destId="{1722D072-C7C3-4069-A933-E62BF3B4D9FA}" srcOrd="5" destOrd="0" presId="urn:microsoft.com/office/officeart/2008/layout/VerticalCurvedList"/>
    <dgm:cxn modelId="{269CE3AD-871B-4282-BCED-B3576FF3DB76}" type="presParOf" srcId="{8566FE57-D057-4EEC-AABF-8EABE5AB0EEF}" destId="{12500217-F985-4805-AFDA-1A7040797251}" srcOrd="6" destOrd="0" presId="urn:microsoft.com/office/officeart/2008/layout/VerticalCurvedList"/>
    <dgm:cxn modelId="{34D46537-2542-4EF3-A205-06BF30984987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Persuade con tu voz. Estrategias para sonar creíble.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https://www.youtube.com/watch?v=YlI-e4QJWG0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i="0" dirty="0" smtClean="0"/>
            <a:t>El arte de activar tu memoria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https://www.youtube.com/watch?v=XnPk9_z6Oa8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 smtClean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i="0" dirty="0" smtClean="0"/>
            <a:t>El cerebro de los adolescentes y ¿por qué actúan así?</a:t>
          </a:r>
        </a:p>
        <a:p>
          <a:r>
            <a:rPr lang="es-ES" sz="2000" b="1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https://www.youtube.com/watch?v=a1fdmXLSF-4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FF3F4BDF-642B-41B2-8442-3E2F84434EC4}" type="presOf" srcId="{C1EE5AEA-937F-48EB-A714-E5AA86DE060C}" destId="{F49FBA37-36EE-4AC2-8EBE-BAD264A7B7B1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9CCC525F-F924-4F41-B531-5D703D58AF5F}" type="presOf" srcId="{EC4C7298-5614-44CC-8ADD-1EDB5384418D}" destId="{03AB04DE-9E47-440B-88F1-153A5A8CE290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B3C1B28A-F89D-48CB-AC67-40E4AFE53070}" type="presOf" srcId="{031082BA-80AF-4B0F-832D-61D3B500F130}" destId="{1722D072-C7C3-4069-A933-E62BF3B4D9FA}" srcOrd="0" destOrd="0" presId="urn:microsoft.com/office/officeart/2008/layout/VerticalCurvedList"/>
    <dgm:cxn modelId="{36E5DD4A-C565-49B2-8703-6690986476FA}" type="presOf" srcId="{98FD39B5-2D02-4965-9F4A-15656F237FCD}" destId="{50E8FEAF-B410-454C-A2E9-4DE96E3E05B8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558BBC16-701E-49A6-8A3F-E86B255271B5}" type="presOf" srcId="{751B2ED6-36C8-47F4-8FB0-4D682BA02002}" destId="{FB87109C-D263-4E5C-8493-34FA642F047A}" srcOrd="0" destOrd="0" presId="urn:microsoft.com/office/officeart/2008/layout/VerticalCurvedList"/>
    <dgm:cxn modelId="{6CE02BF1-CA05-4434-B2E1-2EB77A5A2C4C}" type="presParOf" srcId="{03AB04DE-9E47-440B-88F1-153A5A8CE290}" destId="{8566FE57-D057-4EEC-AABF-8EABE5AB0EEF}" srcOrd="0" destOrd="0" presId="urn:microsoft.com/office/officeart/2008/layout/VerticalCurvedList"/>
    <dgm:cxn modelId="{AF158752-5627-493B-9B70-E8BD1F29BB4C}" type="presParOf" srcId="{8566FE57-D057-4EEC-AABF-8EABE5AB0EEF}" destId="{71EAB8FF-386A-4814-A562-6FD7662A2C0E}" srcOrd="0" destOrd="0" presId="urn:microsoft.com/office/officeart/2008/layout/VerticalCurvedList"/>
    <dgm:cxn modelId="{178BFE32-4544-4C99-B80A-E724FEE3D773}" type="presParOf" srcId="{71EAB8FF-386A-4814-A562-6FD7662A2C0E}" destId="{30E1FA7E-A1C2-4663-AE68-B5B21AF42AF2}" srcOrd="0" destOrd="0" presId="urn:microsoft.com/office/officeart/2008/layout/VerticalCurvedList"/>
    <dgm:cxn modelId="{0B1A989C-6CFC-42FD-9AC1-564ED634E8BC}" type="presParOf" srcId="{71EAB8FF-386A-4814-A562-6FD7662A2C0E}" destId="{FB87109C-D263-4E5C-8493-34FA642F047A}" srcOrd="1" destOrd="0" presId="urn:microsoft.com/office/officeart/2008/layout/VerticalCurvedList"/>
    <dgm:cxn modelId="{F940E508-BC5C-498A-BA87-AE23A14798AE}" type="presParOf" srcId="{71EAB8FF-386A-4814-A562-6FD7662A2C0E}" destId="{0A4E9CF8-294C-43ED-97EC-281A7ABB65B3}" srcOrd="2" destOrd="0" presId="urn:microsoft.com/office/officeart/2008/layout/VerticalCurvedList"/>
    <dgm:cxn modelId="{50D1188C-49C2-4B2C-96DB-C9A733A8FC48}" type="presParOf" srcId="{71EAB8FF-386A-4814-A562-6FD7662A2C0E}" destId="{98CCCF19-692C-44AB-9FCC-574990082BE6}" srcOrd="3" destOrd="0" presId="urn:microsoft.com/office/officeart/2008/layout/VerticalCurvedList"/>
    <dgm:cxn modelId="{980F5AED-5150-4315-9524-5185121AF10E}" type="presParOf" srcId="{8566FE57-D057-4EEC-AABF-8EABE5AB0EEF}" destId="{50E8FEAF-B410-454C-A2E9-4DE96E3E05B8}" srcOrd="1" destOrd="0" presId="urn:microsoft.com/office/officeart/2008/layout/VerticalCurvedList"/>
    <dgm:cxn modelId="{9872E54F-C883-476A-89C8-D31DBBE7C7F0}" type="presParOf" srcId="{8566FE57-D057-4EEC-AABF-8EABE5AB0EEF}" destId="{18ECEFB9-FE6A-41E4-AD21-B71602E0A567}" srcOrd="2" destOrd="0" presId="urn:microsoft.com/office/officeart/2008/layout/VerticalCurvedList"/>
    <dgm:cxn modelId="{ADA98FB0-3E5B-4369-82EE-655FE7319A39}" type="presParOf" srcId="{18ECEFB9-FE6A-41E4-AD21-B71602E0A567}" destId="{18ACB3DF-5B94-48D4-858C-93A532CC9EDC}" srcOrd="0" destOrd="0" presId="urn:microsoft.com/office/officeart/2008/layout/VerticalCurvedList"/>
    <dgm:cxn modelId="{81F7B5FE-C832-4583-A5FE-B9428F6DB49D}" type="presParOf" srcId="{8566FE57-D057-4EEC-AABF-8EABE5AB0EEF}" destId="{F49FBA37-36EE-4AC2-8EBE-BAD264A7B7B1}" srcOrd="3" destOrd="0" presId="urn:microsoft.com/office/officeart/2008/layout/VerticalCurvedList"/>
    <dgm:cxn modelId="{99AF5B3F-DFD8-49C9-8B79-D328B857E125}" type="presParOf" srcId="{8566FE57-D057-4EEC-AABF-8EABE5AB0EEF}" destId="{15C40B37-CB02-405E-A5E6-B4E96360CAA6}" srcOrd="4" destOrd="0" presId="urn:microsoft.com/office/officeart/2008/layout/VerticalCurvedList"/>
    <dgm:cxn modelId="{BA205B01-A810-46C5-A6A3-32C59EC29098}" type="presParOf" srcId="{15C40B37-CB02-405E-A5E6-B4E96360CAA6}" destId="{E816A656-A4F5-4265-A583-CB9EC5BBEAF2}" srcOrd="0" destOrd="0" presId="urn:microsoft.com/office/officeart/2008/layout/VerticalCurvedList"/>
    <dgm:cxn modelId="{C5372495-ED9F-4E97-BB42-16CFE9E4E14B}" type="presParOf" srcId="{8566FE57-D057-4EEC-AABF-8EABE5AB0EEF}" destId="{1722D072-C7C3-4069-A933-E62BF3B4D9FA}" srcOrd="5" destOrd="0" presId="urn:microsoft.com/office/officeart/2008/layout/VerticalCurvedList"/>
    <dgm:cxn modelId="{276310F5-3D8F-4681-8177-CCEAE543E893}" type="presParOf" srcId="{8566FE57-D057-4EEC-AABF-8EABE5AB0EEF}" destId="{12500217-F985-4805-AFDA-1A7040797251}" srcOrd="6" destOrd="0" presId="urn:microsoft.com/office/officeart/2008/layout/VerticalCurvedList"/>
    <dgm:cxn modelId="{B70DFC7C-4571-4284-B179-5E20938EF4E1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C4C7298-5614-44CC-8ADD-1EDB538441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FD39B5-2D02-4965-9F4A-15656F237FCD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0" i="0" dirty="0" smtClean="0"/>
            <a:t>¿Por qué enseñar resolución de conflictos en la escuela?</a:t>
          </a:r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  <a:hlinkClick xmlns:r="http://schemas.openxmlformats.org/officeDocument/2006/relationships" r:id="rId1"/>
            </a:rPr>
            <a:t>https://www.youtube.com/watch?v=OWbUqCwWaE8</a:t>
          </a:r>
          <a:endParaRPr lang="es-ES" sz="2000" b="1" dirty="0" smtClean="0">
            <a:solidFill>
              <a:schemeClr val="tx1"/>
            </a:solidFill>
          </a:endParaRPr>
        </a:p>
        <a:p>
          <a:endParaRPr lang="es-ES" sz="2000" dirty="0"/>
        </a:p>
      </dgm:t>
    </dgm:pt>
    <dgm:pt modelId="{0541BA3A-BD2D-4615-AFB7-BFB08349C482}" type="parTrans" cxnId="{FCF4AFCD-845A-49AB-A5BB-23ADD1541CCE}">
      <dgm:prSet/>
      <dgm:spPr/>
      <dgm:t>
        <a:bodyPr/>
        <a:lstStyle/>
        <a:p>
          <a:endParaRPr lang="es-ES"/>
        </a:p>
      </dgm:t>
    </dgm:pt>
    <dgm:pt modelId="{751B2ED6-36C8-47F4-8FB0-4D682BA02002}" type="sibTrans" cxnId="{FCF4AFCD-845A-49AB-A5BB-23ADD1541CCE}">
      <dgm:prSet/>
      <dgm:spPr/>
      <dgm:t>
        <a:bodyPr/>
        <a:lstStyle/>
        <a:p>
          <a:endParaRPr lang="es-ES"/>
        </a:p>
      </dgm:t>
    </dgm:pt>
    <dgm:pt modelId="{C1EE5AEA-937F-48EB-A714-E5AA86DE060C}">
      <dgm:prSet phldrT="[Texto]"/>
      <dgm:spPr/>
      <dgm:t>
        <a:bodyPr/>
        <a:lstStyle/>
        <a:p>
          <a:r>
            <a:rPr lang="es-ES" b="1" dirty="0" smtClean="0">
              <a:solidFill>
                <a:schemeClr val="tx1"/>
              </a:solidFill>
            </a:rPr>
            <a:t>VIDEO. Capacitación docente: </a:t>
          </a:r>
          <a:r>
            <a:rPr lang="es-ES" dirty="0" smtClean="0"/>
            <a:t>Resolución de conflictos. Teoría del conflicto</a:t>
          </a:r>
        </a:p>
        <a:p>
          <a:r>
            <a:rPr lang="es-ES" dirty="0" smtClean="0">
              <a:hlinkClick xmlns:r="http://schemas.openxmlformats.org/officeDocument/2006/relationships" r:id="rId2"/>
            </a:rPr>
            <a:t>https://www.youtube.com/watch?v=U6rhiGkaN08</a:t>
          </a:r>
          <a:endParaRPr lang="es-ES" dirty="0"/>
        </a:p>
      </dgm:t>
    </dgm:pt>
    <dgm:pt modelId="{88FB7C03-2AF7-4D32-8A03-C1321BEBBB21}" type="parTrans" cxnId="{BC3A218D-D1F4-4D7A-849E-3CADC5832E21}">
      <dgm:prSet/>
      <dgm:spPr/>
      <dgm:t>
        <a:bodyPr/>
        <a:lstStyle/>
        <a:p>
          <a:endParaRPr lang="es-ES"/>
        </a:p>
      </dgm:t>
    </dgm:pt>
    <dgm:pt modelId="{B427C715-C0D7-48B0-8D6D-4310F5D7B224}" type="sibTrans" cxnId="{BC3A218D-D1F4-4D7A-849E-3CADC5832E21}">
      <dgm:prSet/>
      <dgm:spPr/>
      <dgm:t>
        <a:bodyPr/>
        <a:lstStyle/>
        <a:p>
          <a:endParaRPr lang="es-ES"/>
        </a:p>
      </dgm:t>
    </dgm:pt>
    <dgm:pt modelId="{031082BA-80AF-4B0F-832D-61D3B500F130}">
      <dgm:prSet phldrT="[Texto]" custT="1"/>
      <dgm:spPr/>
      <dgm:t>
        <a:bodyPr/>
        <a:lstStyle/>
        <a:p>
          <a:endParaRPr lang="es-ES" sz="2000" b="1" dirty="0" smtClean="0">
            <a:solidFill>
              <a:schemeClr val="tx1"/>
            </a:solidFill>
          </a:endParaRPr>
        </a:p>
        <a:p>
          <a:r>
            <a:rPr lang="es-ES" sz="2000" b="1" dirty="0" smtClean="0">
              <a:solidFill>
                <a:schemeClr val="tx1"/>
              </a:solidFill>
            </a:rPr>
            <a:t>VIDEO. Capacitación docente: </a:t>
          </a:r>
          <a:r>
            <a:rPr lang="es-ES" sz="2000" b="1" dirty="0" smtClean="0">
              <a:solidFill>
                <a:schemeClr val="bg1"/>
              </a:solidFill>
            </a:rPr>
            <a:t>Resolución de conflictos con inteligencia emocional en las aulas | UNIR OPENCLASS</a:t>
          </a:r>
          <a:endParaRPr lang="es-ES" sz="2000" dirty="0" smtClean="0">
            <a:solidFill>
              <a:schemeClr val="bg1"/>
            </a:solidFill>
          </a:endParaRPr>
        </a:p>
        <a:p>
          <a:r>
            <a:rPr lang="es-ES" sz="2000" dirty="0" smtClean="0">
              <a:hlinkClick xmlns:r="http://schemas.openxmlformats.org/officeDocument/2006/relationships" r:id="rId3"/>
            </a:rPr>
            <a:t>https://www.youtube.com/watch?v=Rw5BKQl_Yss</a:t>
          </a:r>
          <a:endParaRPr lang="es-ES" sz="2000" dirty="0" smtClean="0"/>
        </a:p>
        <a:p>
          <a:endParaRPr lang="es-ES" sz="2000" dirty="0"/>
        </a:p>
      </dgm:t>
    </dgm:pt>
    <dgm:pt modelId="{652063DF-8D89-44D5-8EBD-6326618EEEB9}" type="parTrans" cxnId="{97954863-FFEE-4753-BD99-2FDD590A2A50}">
      <dgm:prSet/>
      <dgm:spPr/>
      <dgm:t>
        <a:bodyPr/>
        <a:lstStyle/>
        <a:p>
          <a:endParaRPr lang="es-ES"/>
        </a:p>
      </dgm:t>
    </dgm:pt>
    <dgm:pt modelId="{763D67FA-D93F-41F8-8097-2C4F4F509F68}" type="sibTrans" cxnId="{97954863-FFEE-4753-BD99-2FDD590A2A50}">
      <dgm:prSet/>
      <dgm:spPr/>
      <dgm:t>
        <a:bodyPr/>
        <a:lstStyle/>
        <a:p>
          <a:endParaRPr lang="es-ES"/>
        </a:p>
      </dgm:t>
    </dgm:pt>
    <dgm:pt modelId="{03AB04DE-9E47-440B-88F1-153A5A8CE290}" type="pres">
      <dgm:prSet presAssocID="{EC4C7298-5614-44CC-8ADD-1EDB538441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566FE57-D057-4EEC-AABF-8EABE5AB0EEF}" type="pres">
      <dgm:prSet presAssocID="{EC4C7298-5614-44CC-8ADD-1EDB5384418D}" presName="Name1" presStyleCnt="0"/>
      <dgm:spPr/>
    </dgm:pt>
    <dgm:pt modelId="{71EAB8FF-386A-4814-A562-6FD7662A2C0E}" type="pres">
      <dgm:prSet presAssocID="{EC4C7298-5614-44CC-8ADD-1EDB5384418D}" presName="cycle" presStyleCnt="0"/>
      <dgm:spPr/>
    </dgm:pt>
    <dgm:pt modelId="{30E1FA7E-A1C2-4663-AE68-B5B21AF42AF2}" type="pres">
      <dgm:prSet presAssocID="{EC4C7298-5614-44CC-8ADD-1EDB5384418D}" presName="srcNode" presStyleLbl="node1" presStyleIdx="0" presStyleCnt="3"/>
      <dgm:spPr/>
    </dgm:pt>
    <dgm:pt modelId="{FB87109C-D263-4E5C-8493-34FA642F047A}" type="pres">
      <dgm:prSet presAssocID="{EC4C7298-5614-44CC-8ADD-1EDB5384418D}" presName="conn" presStyleLbl="parChTrans1D2" presStyleIdx="0" presStyleCnt="1"/>
      <dgm:spPr/>
      <dgm:t>
        <a:bodyPr/>
        <a:lstStyle/>
        <a:p>
          <a:endParaRPr lang="es-ES"/>
        </a:p>
      </dgm:t>
    </dgm:pt>
    <dgm:pt modelId="{0A4E9CF8-294C-43ED-97EC-281A7ABB65B3}" type="pres">
      <dgm:prSet presAssocID="{EC4C7298-5614-44CC-8ADD-1EDB5384418D}" presName="extraNode" presStyleLbl="node1" presStyleIdx="0" presStyleCnt="3"/>
      <dgm:spPr/>
    </dgm:pt>
    <dgm:pt modelId="{98CCCF19-692C-44AB-9FCC-574990082BE6}" type="pres">
      <dgm:prSet presAssocID="{EC4C7298-5614-44CC-8ADD-1EDB5384418D}" presName="dstNode" presStyleLbl="node1" presStyleIdx="0" presStyleCnt="3"/>
      <dgm:spPr/>
    </dgm:pt>
    <dgm:pt modelId="{50E8FEAF-B410-454C-A2E9-4DE96E3E05B8}" type="pres">
      <dgm:prSet presAssocID="{98FD39B5-2D02-4965-9F4A-15656F237F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B9-FE6A-41E4-AD21-B71602E0A567}" type="pres">
      <dgm:prSet presAssocID="{98FD39B5-2D02-4965-9F4A-15656F237FCD}" presName="accent_1" presStyleCnt="0"/>
      <dgm:spPr/>
    </dgm:pt>
    <dgm:pt modelId="{18ACB3DF-5B94-48D4-858C-93A532CC9EDC}" type="pres">
      <dgm:prSet presAssocID="{98FD39B5-2D02-4965-9F4A-15656F237FCD}" presName="accentRepeatNode" presStyleLbl="solidFgAcc1" presStyleIdx="0" presStyleCnt="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49FBA37-36EE-4AC2-8EBE-BAD264A7B7B1}" type="pres">
      <dgm:prSet presAssocID="{C1EE5AEA-937F-48EB-A714-E5AA86DE060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C40B37-CB02-405E-A5E6-B4E96360CAA6}" type="pres">
      <dgm:prSet presAssocID="{C1EE5AEA-937F-48EB-A714-E5AA86DE060C}" presName="accent_2" presStyleCnt="0"/>
      <dgm:spPr/>
    </dgm:pt>
    <dgm:pt modelId="{E816A656-A4F5-4265-A583-CB9EC5BBEAF2}" type="pres">
      <dgm:prSet presAssocID="{C1EE5AEA-937F-48EB-A714-E5AA86DE060C}" presName="accentRepeatNode" presStyleLbl="solidFgAcc1" presStyleIdx="1" presStyleCnt="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22D072-C7C3-4069-A933-E62BF3B4D9FA}" type="pres">
      <dgm:prSet presAssocID="{031082BA-80AF-4B0F-832D-61D3B500F1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500217-F985-4805-AFDA-1A7040797251}" type="pres">
      <dgm:prSet presAssocID="{031082BA-80AF-4B0F-832D-61D3B500F130}" presName="accent_3" presStyleCnt="0"/>
      <dgm:spPr/>
    </dgm:pt>
    <dgm:pt modelId="{6BC477A4-6B41-4443-AD2A-5B19EAA544F0}" type="pres">
      <dgm:prSet presAssocID="{031082BA-80AF-4B0F-832D-61D3B500F130}" presName="accentRepeatNode" presStyleLbl="solidFgAcc1" presStyleIdx="2" presStyleCnt="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EB51BC2E-789A-4440-A9D7-31CF02E1FC1A}" type="presOf" srcId="{751B2ED6-36C8-47F4-8FB0-4D682BA02002}" destId="{FB87109C-D263-4E5C-8493-34FA642F047A}" srcOrd="0" destOrd="0" presId="urn:microsoft.com/office/officeart/2008/layout/VerticalCurvedList"/>
    <dgm:cxn modelId="{BC3A218D-D1F4-4D7A-849E-3CADC5832E21}" srcId="{EC4C7298-5614-44CC-8ADD-1EDB5384418D}" destId="{C1EE5AEA-937F-48EB-A714-E5AA86DE060C}" srcOrd="1" destOrd="0" parTransId="{88FB7C03-2AF7-4D32-8A03-C1321BEBBB21}" sibTransId="{B427C715-C0D7-48B0-8D6D-4310F5D7B224}"/>
    <dgm:cxn modelId="{562259B7-F2B5-46E1-8662-907846369DCD}" type="presOf" srcId="{C1EE5AEA-937F-48EB-A714-E5AA86DE060C}" destId="{F49FBA37-36EE-4AC2-8EBE-BAD264A7B7B1}" srcOrd="0" destOrd="0" presId="urn:microsoft.com/office/officeart/2008/layout/VerticalCurvedList"/>
    <dgm:cxn modelId="{03F9CDB5-7A1A-4044-9128-339AD4887520}" type="presOf" srcId="{EC4C7298-5614-44CC-8ADD-1EDB5384418D}" destId="{03AB04DE-9E47-440B-88F1-153A5A8CE290}" srcOrd="0" destOrd="0" presId="urn:microsoft.com/office/officeart/2008/layout/VerticalCurvedList"/>
    <dgm:cxn modelId="{FCF4AFCD-845A-49AB-A5BB-23ADD1541CCE}" srcId="{EC4C7298-5614-44CC-8ADD-1EDB5384418D}" destId="{98FD39B5-2D02-4965-9F4A-15656F237FCD}" srcOrd="0" destOrd="0" parTransId="{0541BA3A-BD2D-4615-AFB7-BFB08349C482}" sibTransId="{751B2ED6-36C8-47F4-8FB0-4D682BA02002}"/>
    <dgm:cxn modelId="{2B377B38-3620-4F0C-A8B3-EAD2D24678B7}" type="presOf" srcId="{98FD39B5-2D02-4965-9F4A-15656F237FCD}" destId="{50E8FEAF-B410-454C-A2E9-4DE96E3E05B8}" srcOrd="0" destOrd="0" presId="urn:microsoft.com/office/officeart/2008/layout/VerticalCurvedList"/>
    <dgm:cxn modelId="{97954863-FFEE-4753-BD99-2FDD590A2A50}" srcId="{EC4C7298-5614-44CC-8ADD-1EDB5384418D}" destId="{031082BA-80AF-4B0F-832D-61D3B500F130}" srcOrd="2" destOrd="0" parTransId="{652063DF-8D89-44D5-8EBD-6326618EEEB9}" sibTransId="{763D67FA-D93F-41F8-8097-2C4F4F509F68}"/>
    <dgm:cxn modelId="{329AB9BE-D493-4D3D-B745-E79DACAB22BE}" type="presOf" srcId="{031082BA-80AF-4B0F-832D-61D3B500F130}" destId="{1722D072-C7C3-4069-A933-E62BF3B4D9FA}" srcOrd="0" destOrd="0" presId="urn:microsoft.com/office/officeart/2008/layout/VerticalCurvedList"/>
    <dgm:cxn modelId="{86511404-EEEB-424F-A203-48146195C099}" type="presParOf" srcId="{03AB04DE-9E47-440B-88F1-153A5A8CE290}" destId="{8566FE57-D057-4EEC-AABF-8EABE5AB0EEF}" srcOrd="0" destOrd="0" presId="urn:microsoft.com/office/officeart/2008/layout/VerticalCurvedList"/>
    <dgm:cxn modelId="{A11CFBEB-F2C4-4128-920A-F1FE9CBA0642}" type="presParOf" srcId="{8566FE57-D057-4EEC-AABF-8EABE5AB0EEF}" destId="{71EAB8FF-386A-4814-A562-6FD7662A2C0E}" srcOrd="0" destOrd="0" presId="urn:microsoft.com/office/officeart/2008/layout/VerticalCurvedList"/>
    <dgm:cxn modelId="{3DE0AF11-DF4E-4AB4-AC01-76AF387D6813}" type="presParOf" srcId="{71EAB8FF-386A-4814-A562-6FD7662A2C0E}" destId="{30E1FA7E-A1C2-4663-AE68-B5B21AF42AF2}" srcOrd="0" destOrd="0" presId="urn:microsoft.com/office/officeart/2008/layout/VerticalCurvedList"/>
    <dgm:cxn modelId="{21FFC93E-8315-4D6C-8408-7ACB99D046AC}" type="presParOf" srcId="{71EAB8FF-386A-4814-A562-6FD7662A2C0E}" destId="{FB87109C-D263-4E5C-8493-34FA642F047A}" srcOrd="1" destOrd="0" presId="urn:microsoft.com/office/officeart/2008/layout/VerticalCurvedList"/>
    <dgm:cxn modelId="{81EFECCB-CCD0-46F3-BCE8-E057227DCDD7}" type="presParOf" srcId="{71EAB8FF-386A-4814-A562-6FD7662A2C0E}" destId="{0A4E9CF8-294C-43ED-97EC-281A7ABB65B3}" srcOrd="2" destOrd="0" presId="urn:microsoft.com/office/officeart/2008/layout/VerticalCurvedList"/>
    <dgm:cxn modelId="{35F37740-D31E-4AB0-9F2E-4C4C2332F0F0}" type="presParOf" srcId="{71EAB8FF-386A-4814-A562-6FD7662A2C0E}" destId="{98CCCF19-692C-44AB-9FCC-574990082BE6}" srcOrd="3" destOrd="0" presId="urn:microsoft.com/office/officeart/2008/layout/VerticalCurvedList"/>
    <dgm:cxn modelId="{AC6460C3-BE8B-4590-B56D-CC0328FB4584}" type="presParOf" srcId="{8566FE57-D057-4EEC-AABF-8EABE5AB0EEF}" destId="{50E8FEAF-B410-454C-A2E9-4DE96E3E05B8}" srcOrd="1" destOrd="0" presId="urn:microsoft.com/office/officeart/2008/layout/VerticalCurvedList"/>
    <dgm:cxn modelId="{24EC0EB2-1534-4FD3-A879-1397C9D126F1}" type="presParOf" srcId="{8566FE57-D057-4EEC-AABF-8EABE5AB0EEF}" destId="{18ECEFB9-FE6A-41E4-AD21-B71602E0A567}" srcOrd="2" destOrd="0" presId="urn:microsoft.com/office/officeart/2008/layout/VerticalCurvedList"/>
    <dgm:cxn modelId="{A9018458-6C80-4801-9104-7BBE55EEB1EF}" type="presParOf" srcId="{18ECEFB9-FE6A-41E4-AD21-B71602E0A567}" destId="{18ACB3DF-5B94-48D4-858C-93A532CC9EDC}" srcOrd="0" destOrd="0" presId="urn:microsoft.com/office/officeart/2008/layout/VerticalCurvedList"/>
    <dgm:cxn modelId="{BD15253A-F303-43B0-A4B2-6F0A2FD6B2CB}" type="presParOf" srcId="{8566FE57-D057-4EEC-AABF-8EABE5AB0EEF}" destId="{F49FBA37-36EE-4AC2-8EBE-BAD264A7B7B1}" srcOrd="3" destOrd="0" presId="urn:microsoft.com/office/officeart/2008/layout/VerticalCurvedList"/>
    <dgm:cxn modelId="{6059465F-A764-4A97-868D-6AF25BEF8505}" type="presParOf" srcId="{8566FE57-D057-4EEC-AABF-8EABE5AB0EEF}" destId="{15C40B37-CB02-405E-A5E6-B4E96360CAA6}" srcOrd="4" destOrd="0" presId="urn:microsoft.com/office/officeart/2008/layout/VerticalCurvedList"/>
    <dgm:cxn modelId="{AA89AC72-EB61-41D0-A158-638103E21D94}" type="presParOf" srcId="{15C40B37-CB02-405E-A5E6-B4E96360CAA6}" destId="{E816A656-A4F5-4265-A583-CB9EC5BBEAF2}" srcOrd="0" destOrd="0" presId="urn:microsoft.com/office/officeart/2008/layout/VerticalCurvedList"/>
    <dgm:cxn modelId="{4D3F00FF-7ECE-470B-A987-FD56E7E2F1BA}" type="presParOf" srcId="{8566FE57-D057-4EEC-AABF-8EABE5AB0EEF}" destId="{1722D072-C7C3-4069-A933-E62BF3B4D9FA}" srcOrd="5" destOrd="0" presId="urn:microsoft.com/office/officeart/2008/layout/VerticalCurvedList"/>
    <dgm:cxn modelId="{2FBBDF47-FE39-49E8-BD28-E194ED94192F}" type="presParOf" srcId="{8566FE57-D057-4EEC-AABF-8EABE5AB0EEF}" destId="{12500217-F985-4805-AFDA-1A7040797251}" srcOrd="6" destOrd="0" presId="urn:microsoft.com/office/officeart/2008/layout/VerticalCurvedList"/>
    <dgm:cxn modelId="{612B7408-A773-4D1A-9B18-42BCF534BE11}" type="presParOf" srcId="{12500217-F985-4805-AFDA-1A7040797251}" destId="{6BC477A4-6B41-4443-AD2A-5B19EAA544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0D4E17D-1652-49DC-B9A1-F25672E7314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13C451F-D251-464B-8AC5-B5D6C0496AA9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b="1" dirty="0"/>
        </a:p>
      </dgm:t>
    </dgm:pt>
    <dgm:pt modelId="{F56227B1-2881-4D3D-A09A-68AA5235D5B3}" type="parTrans" cxnId="{B6682947-F5FA-4104-B16C-36710A104BD0}">
      <dgm:prSet/>
      <dgm:spPr/>
      <dgm:t>
        <a:bodyPr/>
        <a:lstStyle/>
        <a:p>
          <a:endParaRPr lang="es-ES" sz="2800"/>
        </a:p>
      </dgm:t>
    </dgm:pt>
    <dgm:pt modelId="{50513997-E043-49CA-AA73-C6FF9E8AB462}" type="sibTrans" cxnId="{B6682947-F5FA-4104-B16C-36710A104BD0}">
      <dgm:prSet/>
      <dgm:spPr/>
      <dgm:t>
        <a:bodyPr/>
        <a:lstStyle/>
        <a:p>
          <a:endParaRPr lang="es-ES" sz="2800"/>
        </a:p>
      </dgm:t>
    </dgm:pt>
    <dgm:pt modelId="{49202C2A-DCE9-49EE-8959-82C5BE2352ED}">
      <dgm:prSet phldrT="[Texto]" custT="1"/>
      <dgm:spPr/>
      <dgm:t>
        <a:bodyPr/>
        <a:lstStyle/>
        <a:p>
          <a:r>
            <a:rPr lang="es-ES" sz="2800" dirty="0" smtClean="0"/>
            <a:t>https://twitter.com/InfinitaFM/status/1069703441625350144?s=19</a:t>
          </a:r>
          <a:endParaRPr lang="es-ES" sz="2800" dirty="0"/>
        </a:p>
      </dgm:t>
    </dgm:pt>
    <dgm:pt modelId="{5114548C-85B7-4A03-903C-F7797D521217}" type="parTrans" cxnId="{ACFB3DA9-F897-411A-8422-85FF47052EE9}">
      <dgm:prSet/>
      <dgm:spPr/>
      <dgm:t>
        <a:bodyPr/>
        <a:lstStyle/>
        <a:p>
          <a:endParaRPr lang="es-ES" sz="2800"/>
        </a:p>
      </dgm:t>
    </dgm:pt>
    <dgm:pt modelId="{406CA9F5-DE0F-4EDD-8752-CC62A535E841}" type="sibTrans" cxnId="{ACFB3DA9-F897-411A-8422-85FF47052EE9}">
      <dgm:prSet/>
      <dgm:spPr/>
      <dgm:t>
        <a:bodyPr/>
        <a:lstStyle/>
        <a:p>
          <a:endParaRPr lang="es-ES" sz="2800"/>
        </a:p>
      </dgm:t>
    </dgm:pt>
    <dgm:pt modelId="{EEACAD0E-DD5C-43A5-8D17-D1EE4B0B6E3A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dirty="0"/>
        </a:p>
      </dgm:t>
    </dgm:pt>
    <dgm:pt modelId="{4C463B43-84DE-47CB-9881-ED8F2681DEF2}" type="parTrans" cxnId="{18CDB7F9-B1EE-43DE-8519-8137D3C09D80}">
      <dgm:prSet/>
      <dgm:spPr/>
      <dgm:t>
        <a:bodyPr/>
        <a:lstStyle/>
        <a:p>
          <a:endParaRPr lang="es-ES" sz="2800"/>
        </a:p>
      </dgm:t>
    </dgm:pt>
    <dgm:pt modelId="{856BC824-8F9D-460E-B867-4812C894F79B}" type="sibTrans" cxnId="{18CDB7F9-B1EE-43DE-8519-8137D3C09D80}">
      <dgm:prSet/>
      <dgm:spPr/>
      <dgm:t>
        <a:bodyPr/>
        <a:lstStyle/>
        <a:p>
          <a:endParaRPr lang="es-ES" sz="2800"/>
        </a:p>
      </dgm:t>
    </dgm:pt>
    <dgm:pt modelId="{55808359-AA54-411B-B2A1-5FB5F22E9E2A}">
      <dgm:prSet phldrT="[Texto]" custT="1"/>
      <dgm:spPr/>
      <dgm:t>
        <a:bodyPr/>
        <a:lstStyle/>
        <a:p>
          <a:r>
            <a:rPr lang="es-ES" sz="2800" dirty="0" smtClean="0"/>
            <a:t>https://www.pauta.cl/programas/la-invencion-del-futuro/mahia-saracostti-nos-explica-la-plataforma-que-previene-la-desercion</a:t>
          </a:r>
          <a:endParaRPr lang="es-ES" sz="2800" dirty="0"/>
        </a:p>
      </dgm:t>
    </dgm:pt>
    <dgm:pt modelId="{CDE58608-F736-4627-A95C-0CB79EB275F5}" type="parTrans" cxnId="{70BF1631-BF36-4896-9CFD-97B74D212D38}">
      <dgm:prSet/>
      <dgm:spPr/>
      <dgm:t>
        <a:bodyPr/>
        <a:lstStyle/>
        <a:p>
          <a:endParaRPr lang="es-ES" sz="2800"/>
        </a:p>
      </dgm:t>
    </dgm:pt>
    <dgm:pt modelId="{859247D9-FBAC-4BE1-B110-30FA76E754AA}" type="sibTrans" cxnId="{70BF1631-BF36-4896-9CFD-97B74D212D38}">
      <dgm:prSet/>
      <dgm:spPr/>
      <dgm:t>
        <a:bodyPr/>
        <a:lstStyle/>
        <a:p>
          <a:endParaRPr lang="es-ES" sz="2800"/>
        </a:p>
      </dgm:t>
    </dgm:pt>
    <dgm:pt modelId="{D03A968F-02F8-40A4-AF56-72D7DB81E630}">
      <dgm:prSet phldrT="[Texto]" custT="1"/>
      <dgm:spPr/>
      <dgm:t>
        <a:bodyPr/>
        <a:lstStyle/>
        <a:p>
          <a:r>
            <a:rPr lang="es-ES" sz="2000" b="1" dirty="0" smtClean="0"/>
            <a:t>Entrevista</a:t>
          </a:r>
        </a:p>
        <a:p>
          <a:r>
            <a:rPr lang="es-ES" sz="1400" b="1" dirty="0" smtClean="0"/>
            <a:t>Compromiso escolar</a:t>
          </a:r>
          <a:endParaRPr lang="es-ES" sz="1400" dirty="0"/>
        </a:p>
      </dgm:t>
    </dgm:pt>
    <dgm:pt modelId="{3E69BA14-1C2F-40C2-9FE6-B78D7A43A52F}" type="parTrans" cxnId="{B877B790-4168-465F-A442-CCA4C5263CB8}">
      <dgm:prSet/>
      <dgm:spPr/>
      <dgm:t>
        <a:bodyPr/>
        <a:lstStyle/>
        <a:p>
          <a:endParaRPr lang="es-ES" sz="2800"/>
        </a:p>
      </dgm:t>
    </dgm:pt>
    <dgm:pt modelId="{2E70C421-8231-4F40-8F97-E2C9A48CCD7F}" type="sibTrans" cxnId="{B877B790-4168-465F-A442-CCA4C5263CB8}">
      <dgm:prSet/>
      <dgm:spPr/>
      <dgm:t>
        <a:bodyPr/>
        <a:lstStyle/>
        <a:p>
          <a:endParaRPr lang="es-ES" sz="2800"/>
        </a:p>
      </dgm:t>
    </dgm:pt>
    <dgm:pt modelId="{C39DC119-D452-4A72-A671-18BD4487A676}">
      <dgm:prSet phldrT="[Texto]" custT="1"/>
      <dgm:spPr/>
      <dgm:t>
        <a:bodyPr/>
        <a:lstStyle/>
        <a:p>
          <a:r>
            <a:rPr lang="es-ES" sz="2800" dirty="0" smtClean="0"/>
            <a:t>https://youtu.be/qzSXgPpwBJQ</a:t>
          </a:r>
          <a:endParaRPr lang="es-ES" sz="2800" dirty="0"/>
        </a:p>
      </dgm:t>
    </dgm:pt>
    <dgm:pt modelId="{134BB67D-8A40-4E51-8858-EB593D2058C5}" type="parTrans" cxnId="{6580CE08-BB6A-4343-9B5A-2F696ACB1077}">
      <dgm:prSet/>
      <dgm:spPr/>
      <dgm:t>
        <a:bodyPr/>
        <a:lstStyle/>
        <a:p>
          <a:endParaRPr lang="es-ES" sz="2800"/>
        </a:p>
      </dgm:t>
    </dgm:pt>
    <dgm:pt modelId="{2B52E086-BD75-45B1-953A-DC7C9BEEE4E8}" type="sibTrans" cxnId="{6580CE08-BB6A-4343-9B5A-2F696ACB1077}">
      <dgm:prSet/>
      <dgm:spPr/>
      <dgm:t>
        <a:bodyPr/>
        <a:lstStyle/>
        <a:p>
          <a:endParaRPr lang="es-ES" sz="2800"/>
        </a:p>
      </dgm:t>
    </dgm:pt>
    <dgm:pt modelId="{27E1D6A4-907F-49B7-AF8D-B82D893BEC74}" type="pres">
      <dgm:prSet presAssocID="{80D4E17D-1652-49DC-B9A1-F25672E7314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A19C0BC-300C-485F-A93F-0E301BCAAA03}" type="pres">
      <dgm:prSet presAssocID="{313C451F-D251-464B-8AC5-B5D6C0496AA9}" presName="composite" presStyleCnt="0"/>
      <dgm:spPr/>
    </dgm:pt>
    <dgm:pt modelId="{D1DAA10E-2B0B-4D23-89F3-80C46AB14B53}" type="pres">
      <dgm:prSet presAssocID="{313C451F-D251-464B-8AC5-B5D6C0496AA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F13CF0-CCFE-4F06-97DF-2C6C62113CF2}" type="pres">
      <dgm:prSet presAssocID="{313C451F-D251-464B-8AC5-B5D6C0496AA9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908B27F-D2F2-400F-A84A-B8F4CA10CCC0}" type="pres">
      <dgm:prSet presAssocID="{50513997-E043-49CA-AA73-C6FF9E8AB462}" presName="sp" presStyleCnt="0"/>
      <dgm:spPr/>
    </dgm:pt>
    <dgm:pt modelId="{EFD2B04D-4913-46FF-8CA2-BF5AAFF9B08A}" type="pres">
      <dgm:prSet presAssocID="{EEACAD0E-DD5C-43A5-8D17-D1EE4B0B6E3A}" presName="composite" presStyleCnt="0"/>
      <dgm:spPr/>
    </dgm:pt>
    <dgm:pt modelId="{CE43EFCE-4E49-4A60-82D1-24C74615EBEA}" type="pres">
      <dgm:prSet presAssocID="{EEACAD0E-DD5C-43A5-8D17-D1EE4B0B6E3A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1BDDD4B-1F84-4F6D-9AEB-966A634C5AB6}" type="pres">
      <dgm:prSet presAssocID="{EEACAD0E-DD5C-43A5-8D17-D1EE4B0B6E3A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93734B3-EB62-4E2D-BB33-8CBB2AC661B2}" type="pres">
      <dgm:prSet presAssocID="{856BC824-8F9D-460E-B867-4812C894F79B}" presName="sp" presStyleCnt="0"/>
      <dgm:spPr/>
    </dgm:pt>
    <dgm:pt modelId="{8093D939-754D-4616-B706-02E85CFE7FC1}" type="pres">
      <dgm:prSet presAssocID="{D03A968F-02F8-40A4-AF56-72D7DB81E630}" presName="composite" presStyleCnt="0"/>
      <dgm:spPr/>
    </dgm:pt>
    <dgm:pt modelId="{2D4198F1-A0B8-4D18-979D-CFD080CF8B4E}" type="pres">
      <dgm:prSet presAssocID="{D03A968F-02F8-40A4-AF56-72D7DB81E63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8D1CF47-6962-4BFF-9228-D0E56F0CA5F7}" type="pres">
      <dgm:prSet presAssocID="{D03A968F-02F8-40A4-AF56-72D7DB81E630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23299CD-D14D-4984-BA99-2A9AB6F8A31F}" type="presOf" srcId="{313C451F-D251-464B-8AC5-B5D6C0496AA9}" destId="{D1DAA10E-2B0B-4D23-89F3-80C46AB14B53}" srcOrd="0" destOrd="0" presId="urn:microsoft.com/office/officeart/2005/8/layout/chevron2"/>
    <dgm:cxn modelId="{70BF1631-BF36-4896-9CFD-97B74D212D38}" srcId="{EEACAD0E-DD5C-43A5-8D17-D1EE4B0B6E3A}" destId="{55808359-AA54-411B-B2A1-5FB5F22E9E2A}" srcOrd="0" destOrd="0" parTransId="{CDE58608-F736-4627-A95C-0CB79EB275F5}" sibTransId="{859247D9-FBAC-4BE1-B110-30FA76E754AA}"/>
    <dgm:cxn modelId="{5C35C9F2-BF72-4E7B-98D9-007A7947357A}" type="presOf" srcId="{49202C2A-DCE9-49EE-8959-82C5BE2352ED}" destId="{86F13CF0-CCFE-4F06-97DF-2C6C62113CF2}" srcOrd="0" destOrd="0" presId="urn:microsoft.com/office/officeart/2005/8/layout/chevron2"/>
    <dgm:cxn modelId="{F42D68E7-5D54-4C1E-B177-AC11C68FFE35}" type="presOf" srcId="{80D4E17D-1652-49DC-B9A1-F25672E73142}" destId="{27E1D6A4-907F-49B7-AF8D-B82D893BEC74}" srcOrd="0" destOrd="0" presId="urn:microsoft.com/office/officeart/2005/8/layout/chevron2"/>
    <dgm:cxn modelId="{ACFB3DA9-F897-411A-8422-85FF47052EE9}" srcId="{313C451F-D251-464B-8AC5-B5D6C0496AA9}" destId="{49202C2A-DCE9-49EE-8959-82C5BE2352ED}" srcOrd="0" destOrd="0" parTransId="{5114548C-85B7-4A03-903C-F7797D521217}" sibTransId="{406CA9F5-DE0F-4EDD-8752-CC62A535E841}"/>
    <dgm:cxn modelId="{B6682947-F5FA-4104-B16C-36710A104BD0}" srcId="{80D4E17D-1652-49DC-B9A1-F25672E73142}" destId="{313C451F-D251-464B-8AC5-B5D6C0496AA9}" srcOrd="0" destOrd="0" parTransId="{F56227B1-2881-4D3D-A09A-68AA5235D5B3}" sibTransId="{50513997-E043-49CA-AA73-C6FF9E8AB462}"/>
    <dgm:cxn modelId="{78E0E4A0-C858-4457-8A68-F9C7A26BDD11}" type="presOf" srcId="{EEACAD0E-DD5C-43A5-8D17-D1EE4B0B6E3A}" destId="{CE43EFCE-4E49-4A60-82D1-24C74615EBEA}" srcOrd="0" destOrd="0" presId="urn:microsoft.com/office/officeart/2005/8/layout/chevron2"/>
    <dgm:cxn modelId="{C63B8284-DCA2-4F5D-A8FC-C8BC19BF0448}" type="presOf" srcId="{55808359-AA54-411B-B2A1-5FB5F22E9E2A}" destId="{81BDDD4B-1F84-4F6D-9AEB-966A634C5AB6}" srcOrd="0" destOrd="0" presId="urn:microsoft.com/office/officeart/2005/8/layout/chevron2"/>
    <dgm:cxn modelId="{B877B790-4168-465F-A442-CCA4C5263CB8}" srcId="{80D4E17D-1652-49DC-B9A1-F25672E73142}" destId="{D03A968F-02F8-40A4-AF56-72D7DB81E630}" srcOrd="2" destOrd="0" parTransId="{3E69BA14-1C2F-40C2-9FE6-B78D7A43A52F}" sibTransId="{2E70C421-8231-4F40-8F97-E2C9A48CCD7F}"/>
    <dgm:cxn modelId="{86A65634-FFC8-4412-91B9-01778DE5949C}" type="presOf" srcId="{D03A968F-02F8-40A4-AF56-72D7DB81E630}" destId="{2D4198F1-A0B8-4D18-979D-CFD080CF8B4E}" srcOrd="0" destOrd="0" presId="urn:microsoft.com/office/officeart/2005/8/layout/chevron2"/>
    <dgm:cxn modelId="{6580CE08-BB6A-4343-9B5A-2F696ACB1077}" srcId="{D03A968F-02F8-40A4-AF56-72D7DB81E630}" destId="{C39DC119-D452-4A72-A671-18BD4487A676}" srcOrd="0" destOrd="0" parTransId="{134BB67D-8A40-4E51-8858-EB593D2058C5}" sibTransId="{2B52E086-BD75-45B1-953A-DC7C9BEEE4E8}"/>
    <dgm:cxn modelId="{F877BA14-4797-4A27-AC96-B01434D9A3A7}" type="presOf" srcId="{C39DC119-D452-4A72-A671-18BD4487A676}" destId="{28D1CF47-6962-4BFF-9228-D0E56F0CA5F7}" srcOrd="0" destOrd="0" presId="urn:microsoft.com/office/officeart/2005/8/layout/chevron2"/>
    <dgm:cxn modelId="{18CDB7F9-B1EE-43DE-8519-8137D3C09D80}" srcId="{80D4E17D-1652-49DC-B9A1-F25672E73142}" destId="{EEACAD0E-DD5C-43A5-8D17-D1EE4B0B6E3A}" srcOrd="1" destOrd="0" parTransId="{4C463B43-84DE-47CB-9881-ED8F2681DEF2}" sibTransId="{856BC824-8F9D-460E-B867-4812C894F79B}"/>
    <dgm:cxn modelId="{36BE054B-D1F2-4687-B42A-9177ADC0D664}" type="presParOf" srcId="{27E1D6A4-907F-49B7-AF8D-B82D893BEC74}" destId="{EA19C0BC-300C-485F-A93F-0E301BCAAA03}" srcOrd="0" destOrd="0" presId="urn:microsoft.com/office/officeart/2005/8/layout/chevron2"/>
    <dgm:cxn modelId="{A4C14B4C-86C0-4F1F-90E7-C631BA6A50EE}" type="presParOf" srcId="{EA19C0BC-300C-485F-A93F-0E301BCAAA03}" destId="{D1DAA10E-2B0B-4D23-89F3-80C46AB14B53}" srcOrd="0" destOrd="0" presId="urn:microsoft.com/office/officeart/2005/8/layout/chevron2"/>
    <dgm:cxn modelId="{BBC45C6F-7A9E-41C4-89EA-1C4BEC9E0B84}" type="presParOf" srcId="{EA19C0BC-300C-485F-A93F-0E301BCAAA03}" destId="{86F13CF0-CCFE-4F06-97DF-2C6C62113CF2}" srcOrd="1" destOrd="0" presId="urn:microsoft.com/office/officeart/2005/8/layout/chevron2"/>
    <dgm:cxn modelId="{07A20DAE-E778-4FD8-8419-EA4BE695980D}" type="presParOf" srcId="{27E1D6A4-907F-49B7-AF8D-B82D893BEC74}" destId="{8908B27F-D2F2-400F-A84A-B8F4CA10CCC0}" srcOrd="1" destOrd="0" presId="urn:microsoft.com/office/officeart/2005/8/layout/chevron2"/>
    <dgm:cxn modelId="{D8376848-5783-4AFA-A215-CDCC49FBB449}" type="presParOf" srcId="{27E1D6A4-907F-49B7-AF8D-B82D893BEC74}" destId="{EFD2B04D-4913-46FF-8CA2-BF5AAFF9B08A}" srcOrd="2" destOrd="0" presId="urn:microsoft.com/office/officeart/2005/8/layout/chevron2"/>
    <dgm:cxn modelId="{9B5F8EBB-8182-48A2-9675-5DA4CCD29C44}" type="presParOf" srcId="{EFD2B04D-4913-46FF-8CA2-BF5AAFF9B08A}" destId="{CE43EFCE-4E49-4A60-82D1-24C74615EBEA}" srcOrd="0" destOrd="0" presId="urn:microsoft.com/office/officeart/2005/8/layout/chevron2"/>
    <dgm:cxn modelId="{2212C155-DAD4-4271-A8CC-69C7642468FF}" type="presParOf" srcId="{EFD2B04D-4913-46FF-8CA2-BF5AAFF9B08A}" destId="{81BDDD4B-1F84-4F6D-9AEB-966A634C5AB6}" srcOrd="1" destOrd="0" presId="urn:microsoft.com/office/officeart/2005/8/layout/chevron2"/>
    <dgm:cxn modelId="{2B4C9FDF-9C74-4C5E-891D-19B9D16155C2}" type="presParOf" srcId="{27E1D6A4-907F-49B7-AF8D-B82D893BEC74}" destId="{A93734B3-EB62-4E2D-BB33-8CBB2AC661B2}" srcOrd="3" destOrd="0" presId="urn:microsoft.com/office/officeart/2005/8/layout/chevron2"/>
    <dgm:cxn modelId="{F859DCC3-8CD5-4837-85BD-6A6D6070C7F4}" type="presParOf" srcId="{27E1D6A4-907F-49B7-AF8D-B82D893BEC74}" destId="{8093D939-754D-4616-B706-02E85CFE7FC1}" srcOrd="4" destOrd="0" presId="urn:microsoft.com/office/officeart/2005/8/layout/chevron2"/>
    <dgm:cxn modelId="{893F86E0-9F22-446D-A2A1-AF4699BAE5E8}" type="presParOf" srcId="{8093D939-754D-4616-B706-02E85CFE7FC1}" destId="{2D4198F1-A0B8-4D18-979D-CFD080CF8B4E}" srcOrd="0" destOrd="0" presId="urn:microsoft.com/office/officeart/2005/8/layout/chevron2"/>
    <dgm:cxn modelId="{FF10998B-7039-4FB8-A004-2B12710BC464}" type="presParOf" srcId="{8093D939-754D-4616-B706-02E85CFE7FC1}" destId="{28D1CF47-6962-4BFF-9228-D0E56F0CA5F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96A4A-8DF1-4D5A-A8A0-5F9C2C7D72D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6E71AB6-0FC1-4DB2-AD16-5C707EB74A3C}">
      <dgm:prSet phldrT="[Texto]" custT="1"/>
      <dgm:spPr/>
      <dgm:t>
        <a:bodyPr/>
        <a:lstStyle/>
        <a:p>
          <a:endParaRPr lang="es-ES" sz="1800" dirty="0" smtClean="0"/>
        </a:p>
        <a:p>
          <a:r>
            <a:rPr lang="es-ES" sz="1800" b="1" dirty="0" smtClean="0">
              <a:solidFill>
                <a:schemeClr val="tx1"/>
              </a:solidFill>
            </a:rPr>
            <a:t>CONDUCTUAL</a:t>
          </a:r>
          <a:r>
            <a:rPr lang="es-ES" sz="1800" dirty="0" smtClean="0"/>
            <a:t>: Participación en clases y en las tareas escolares, esfuerzo y persistencia, atención y concentración, seguir las reglas del colegio, ausencia de conductas disruptivas.</a:t>
          </a:r>
        </a:p>
        <a:p>
          <a:endParaRPr lang="es-ES" sz="1400" dirty="0"/>
        </a:p>
      </dgm:t>
    </dgm:pt>
    <dgm:pt modelId="{6025EE19-D8AF-4E57-8FE6-1788A8719727}" type="parTrans" cxnId="{F20ED104-0A95-4276-8546-5397AA8A2FF6}">
      <dgm:prSet/>
      <dgm:spPr/>
      <dgm:t>
        <a:bodyPr/>
        <a:lstStyle/>
        <a:p>
          <a:endParaRPr lang="es-ES"/>
        </a:p>
      </dgm:t>
    </dgm:pt>
    <dgm:pt modelId="{11D94C4B-6D70-4BE3-A682-B8DB3EACA111}" type="sibTrans" cxnId="{F20ED104-0A95-4276-8546-5397AA8A2FF6}">
      <dgm:prSet/>
      <dgm:spPr/>
      <dgm:t>
        <a:bodyPr/>
        <a:lstStyle/>
        <a:p>
          <a:endParaRPr lang="es-ES"/>
        </a:p>
      </dgm:t>
    </dgm:pt>
    <dgm:pt modelId="{8E24D9EC-9630-4751-9B6D-47B9B1704574}">
      <dgm:prSet phldrT="[Texto]" custT="1"/>
      <dgm:spPr/>
      <dgm:t>
        <a:bodyPr/>
        <a:lstStyle/>
        <a:p>
          <a:r>
            <a:rPr lang="es-ES" sz="1800" b="1" dirty="0" smtClean="0">
              <a:solidFill>
                <a:schemeClr val="tx1"/>
              </a:solidFill>
            </a:rPr>
            <a:t>AFECTIVA:</a:t>
          </a:r>
          <a:r>
            <a:rPr lang="es-ES" sz="1800" dirty="0" smtClean="0"/>
            <a:t> Emociones positivas, disfrute, felicidad, Interés, sentido de pertenencia, apreciado por otros, sentirse incluido, valorar el colegio, útil, importante. </a:t>
          </a:r>
        </a:p>
        <a:p>
          <a:endParaRPr lang="es-ES" sz="1400" dirty="0"/>
        </a:p>
      </dgm:t>
    </dgm:pt>
    <dgm:pt modelId="{3E552B71-2644-461E-B7B7-ED8AB6DEC93C}" type="parTrans" cxnId="{E5410281-5E4F-4612-B3F3-3DC994E24ED4}">
      <dgm:prSet/>
      <dgm:spPr/>
      <dgm:t>
        <a:bodyPr/>
        <a:lstStyle/>
        <a:p>
          <a:endParaRPr lang="es-ES"/>
        </a:p>
      </dgm:t>
    </dgm:pt>
    <dgm:pt modelId="{70A68B9D-C672-4DE5-812E-E5DBB02FCDD9}" type="sibTrans" cxnId="{E5410281-5E4F-4612-B3F3-3DC994E24ED4}">
      <dgm:prSet/>
      <dgm:spPr/>
      <dgm:t>
        <a:bodyPr/>
        <a:lstStyle/>
        <a:p>
          <a:endParaRPr lang="es-ES"/>
        </a:p>
      </dgm:t>
    </dgm:pt>
    <dgm:pt modelId="{1C057876-A943-4872-B36F-7E610F036DE5}">
      <dgm:prSet phldrT="[Texto]" custT="1"/>
      <dgm:spPr/>
      <dgm:t>
        <a:bodyPr/>
        <a:lstStyle/>
        <a:p>
          <a:endParaRPr lang="es-ES" sz="1600" b="1" dirty="0" smtClean="0">
            <a:solidFill>
              <a:schemeClr val="tx1"/>
            </a:solidFill>
          </a:endParaRPr>
        </a:p>
        <a:p>
          <a:r>
            <a:rPr lang="es-ES" sz="1800" b="1" dirty="0" smtClean="0">
              <a:solidFill>
                <a:schemeClr val="tx1"/>
              </a:solidFill>
            </a:rPr>
            <a:t>COGNITIVO</a:t>
          </a:r>
          <a:r>
            <a:rPr lang="es-ES" sz="1800" dirty="0" smtClean="0"/>
            <a:t>: Inversión psicológica en el aprendizaje, el foco en la comprensión antes que en tener el trabajo hecho, va más allá de lo requerido, auto-regulación, </a:t>
          </a:r>
          <a:r>
            <a:rPr lang="es-ES" sz="1800" dirty="0" err="1" smtClean="0"/>
            <a:t>metacognitiva</a:t>
          </a:r>
          <a:r>
            <a:rPr lang="es-ES" sz="1800" dirty="0" smtClean="0"/>
            <a:t>, uso de estrategias profundas de aprendizaje, elaboración, integración, conectado a conocimientos previos.</a:t>
          </a:r>
        </a:p>
        <a:p>
          <a:endParaRPr lang="es-ES" sz="1800" dirty="0"/>
        </a:p>
      </dgm:t>
    </dgm:pt>
    <dgm:pt modelId="{08F7425B-5698-4313-A3EF-B46B6204F7FA}" type="parTrans" cxnId="{1A1DA023-7670-4C6C-947B-8C45E7616613}">
      <dgm:prSet/>
      <dgm:spPr/>
      <dgm:t>
        <a:bodyPr/>
        <a:lstStyle/>
        <a:p>
          <a:endParaRPr lang="es-ES"/>
        </a:p>
      </dgm:t>
    </dgm:pt>
    <dgm:pt modelId="{B9CECC7E-47AA-47C9-92DE-22EA5B2A5A09}" type="sibTrans" cxnId="{1A1DA023-7670-4C6C-947B-8C45E7616613}">
      <dgm:prSet/>
      <dgm:spPr/>
      <dgm:t>
        <a:bodyPr/>
        <a:lstStyle/>
        <a:p>
          <a:endParaRPr lang="es-ES"/>
        </a:p>
      </dgm:t>
    </dgm:pt>
    <dgm:pt modelId="{CAA190EE-2B83-4C9E-A168-0E1CC9A4602E}" type="pres">
      <dgm:prSet presAssocID="{98196A4A-8DF1-4D5A-A8A0-5F9C2C7D72D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F4299A2B-A6AD-40F0-B670-CA7FA76098FA}" type="pres">
      <dgm:prSet presAssocID="{98196A4A-8DF1-4D5A-A8A0-5F9C2C7D72DE}" presName="Name1" presStyleCnt="0"/>
      <dgm:spPr/>
    </dgm:pt>
    <dgm:pt modelId="{C3539736-3996-40FE-ABA7-0DCD1CA806FE}" type="pres">
      <dgm:prSet presAssocID="{98196A4A-8DF1-4D5A-A8A0-5F9C2C7D72DE}" presName="cycle" presStyleCnt="0"/>
      <dgm:spPr/>
    </dgm:pt>
    <dgm:pt modelId="{0F9E55D0-9E1C-45B4-A545-C74E077D0DF7}" type="pres">
      <dgm:prSet presAssocID="{98196A4A-8DF1-4D5A-A8A0-5F9C2C7D72DE}" presName="srcNode" presStyleLbl="node1" presStyleIdx="0" presStyleCnt="3"/>
      <dgm:spPr/>
    </dgm:pt>
    <dgm:pt modelId="{F3182276-5288-4C8F-BDE5-F500552069E4}" type="pres">
      <dgm:prSet presAssocID="{98196A4A-8DF1-4D5A-A8A0-5F9C2C7D72DE}" presName="conn" presStyleLbl="parChTrans1D2" presStyleIdx="0" presStyleCnt="1"/>
      <dgm:spPr/>
      <dgm:t>
        <a:bodyPr/>
        <a:lstStyle/>
        <a:p>
          <a:endParaRPr lang="es-ES"/>
        </a:p>
      </dgm:t>
    </dgm:pt>
    <dgm:pt modelId="{387D5D76-0592-49F4-9B51-CFC559ECC8ED}" type="pres">
      <dgm:prSet presAssocID="{98196A4A-8DF1-4D5A-A8A0-5F9C2C7D72DE}" presName="extraNode" presStyleLbl="node1" presStyleIdx="0" presStyleCnt="3"/>
      <dgm:spPr/>
    </dgm:pt>
    <dgm:pt modelId="{E4DD7FCD-8BB7-4A5F-A424-6D764911D5CA}" type="pres">
      <dgm:prSet presAssocID="{98196A4A-8DF1-4D5A-A8A0-5F9C2C7D72DE}" presName="dstNode" presStyleLbl="node1" presStyleIdx="0" presStyleCnt="3"/>
      <dgm:spPr/>
    </dgm:pt>
    <dgm:pt modelId="{97E65C57-5676-41EA-B905-746CE93ECFF1}" type="pres">
      <dgm:prSet presAssocID="{F6E71AB6-0FC1-4DB2-AD16-5C707EB74A3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6A074B8-E720-4640-A9D2-8C68BBB26AE4}" type="pres">
      <dgm:prSet presAssocID="{F6E71AB6-0FC1-4DB2-AD16-5C707EB74A3C}" presName="accent_1" presStyleCnt="0"/>
      <dgm:spPr/>
    </dgm:pt>
    <dgm:pt modelId="{8E7F7C90-41E9-4198-A007-983DE2E323A9}" type="pres">
      <dgm:prSet presAssocID="{F6E71AB6-0FC1-4DB2-AD16-5C707EB74A3C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BF7E6E9-D263-4298-BCFD-6AD33BCE00B2}" type="pres">
      <dgm:prSet presAssocID="{8E24D9EC-9630-4751-9B6D-47B9B170457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DE944F1-44D7-40CF-AED2-D7ED68376F64}" type="pres">
      <dgm:prSet presAssocID="{8E24D9EC-9630-4751-9B6D-47B9B1704574}" presName="accent_2" presStyleCnt="0"/>
      <dgm:spPr/>
    </dgm:pt>
    <dgm:pt modelId="{57759AB6-5C68-4595-B692-F01B167B02F0}" type="pres">
      <dgm:prSet presAssocID="{8E24D9EC-9630-4751-9B6D-47B9B1704574}" presName="accentRepeatNode" presStyleLbl="solidFgAcc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DB89961-3C42-4FAA-9C5B-10F9BB701E0C}" type="pres">
      <dgm:prSet presAssocID="{1C057876-A943-4872-B36F-7E610F036DE5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571E627-748E-4463-995D-101140F3EF42}" type="pres">
      <dgm:prSet presAssocID="{1C057876-A943-4872-B36F-7E610F036DE5}" presName="accent_3" presStyleCnt="0"/>
      <dgm:spPr/>
    </dgm:pt>
    <dgm:pt modelId="{BA6382C9-7E4D-4478-88AF-E7A413EAC4D4}" type="pres">
      <dgm:prSet presAssocID="{1C057876-A943-4872-B36F-7E610F036DE5}" presName="accentRepeatNode" presStyleLbl="solidFgAcc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AF9F24EA-E347-43A1-BA43-FB687A51C6AE}" type="presOf" srcId="{98196A4A-8DF1-4D5A-A8A0-5F9C2C7D72DE}" destId="{CAA190EE-2B83-4C9E-A168-0E1CC9A4602E}" srcOrd="0" destOrd="0" presId="urn:microsoft.com/office/officeart/2008/layout/VerticalCurvedList"/>
    <dgm:cxn modelId="{2A6CA9CD-ABD6-4116-B675-6C60B6926AC7}" type="presOf" srcId="{1C057876-A943-4872-B36F-7E610F036DE5}" destId="{3DB89961-3C42-4FAA-9C5B-10F9BB701E0C}" srcOrd="0" destOrd="0" presId="urn:microsoft.com/office/officeart/2008/layout/VerticalCurvedList"/>
    <dgm:cxn modelId="{1A1DA023-7670-4C6C-947B-8C45E7616613}" srcId="{98196A4A-8DF1-4D5A-A8A0-5F9C2C7D72DE}" destId="{1C057876-A943-4872-B36F-7E610F036DE5}" srcOrd="2" destOrd="0" parTransId="{08F7425B-5698-4313-A3EF-B46B6204F7FA}" sibTransId="{B9CECC7E-47AA-47C9-92DE-22EA5B2A5A09}"/>
    <dgm:cxn modelId="{E5410281-5E4F-4612-B3F3-3DC994E24ED4}" srcId="{98196A4A-8DF1-4D5A-A8A0-5F9C2C7D72DE}" destId="{8E24D9EC-9630-4751-9B6D-47B9B1704574}" srcOrd="1" destOrd="0" parTransId="{3E552B71-2644-461E-B7B7-ED8AB6DEC93C}" sibTransId="{70A68B9D-C672-4DE5-812E-E5DBB02FCDD9}"/>
    <dgm:cxn modelId="{543CFCDC-7A91-4915-8084-E6A5CACC9651}" type="presOf" srcId="{11D94C4B-6D70-4BE3-A682-B8DB3EACA111}" destId="{F3182276-5288-4C8F-BDE5-F500552069E4}" srcOrd="0" destOrd="0" presId="urn:microsoft.com/office/officeart/2008/layout/VerticalCurvedList"/>
    <dgm:cxn modelId="{F20ED104-0A95-4276-8546-5397AA8A2FF6}" srcId="{98196A4A-8DF1-4D5A-A8A0-5F9C2C7D72DE}" destId="{F6E71AB6-0FC1-4DB2-AD16-5C707EB74A3C}" srcOrd="0" destOrd="0" parTransId="{6025EE19-D8AF-4E57-8FE6-1788A8719727}" sibTransId="{11D94C4B-6D70-4BE3-A682-B8DB3EACA111}"/>
    <dgm:cxn modelId="{139ADBB4-0C00-4DD8-9854-7F7CC8B16EB2}" type="presOf" srcId="{8E24D9EC-9630-4751-9B6D-47B9B1704574}" destId="{8BF7E6E9-D263-4298-BCFD-6AD33BCE00B2}" srcOrd="0" destOrd="0" presId="urn:microsoft.com/office/officeart/2008/layout/VerticalCurvedList"/>
    <dgm:cxn modelId="{78F8BC26-4679-496C-AC67-3924763FBC0B}" type="presOf" srcId="{F6E71AB6-0FC1-4DB2-AD16-5C707EB74A3C}" destId="{97E65C57-5676-41EA-B905-746CE93ECFF1}" srcOrd="0" destOrd="0" presId="urn:microsoft.com/office/officeart/2008/layout/VerticalCurvedList"/>
    <dgm:cxn modelId="{B06F477B-A31A-40EA-88C4-08C2C421CD76}" type="presParOf" srcId="{CAA190EE-2B83-4C9E-A168-0E1CC9A4602E}" destId="{F4299A2B-A6AD-40F0-B670-CA7FA76098FA}" srcOrd="0" destOrd="0" presId="urn:microsoft.com/office/officeart/2008/layout/VerticalCurvedList"/>
    <dgm:cxn modelId="{3D24AB5D-5A58-4534-8F09-2B2A80C135C5}" type="presParOf" srcId="{F4299A2B-A6AD-40F0-B670-CA7FA76098FA}" destId="{C3539736-3996-40FE-ABA7-0DCD1CA806FE}" srcOrd="0" destOrd="0" presId="urn:microsoft.com/office/officeart/2008/layout/VerticalCurvedList"/>
    <dgm:cxn modelId="{4E773B4A-9531-4117-8117-4EAB3B52BF5C}" type="presParOf" srcId="{C3539736-3996-40FE-ABA7-0DCD1CA806FE}" destId="{0F9E55D0-9E1C-45B4-A545-C74E077D0DF7}" srcOrd="0" destOrd="0" presId="urn:microsoft.com/office/officeart/2008/layout/VerticalCurvedList"/>
    <dgm:cxn modelId="{D7D3E1B8-D908-461D-A2AE-DED30C65A284}" type="presParOf" srcId="{C3539736-3996-40FE-ABA7-0DCD1CA806FE}" destId="{F3182276-5288-4C8F-BDE5-F500552069E4}" srcOrd="1" destOrd="0" presId="urn:microsoft.com/office/officeart/2008/layout/VerticalCurvedList"/>
    <dgm:cxn modelId="{EAE87D14-A05C-434D-B7AD-0BF9316CC928}" type="presParOf" srcId="{C3539736-3996-40FE-ABA7-0DCD1CA806FE}" destId="{387D5D76-0592-49F4-9B51-CFC559ECC8ED}" srcOrd="2" destOrd="0" presId="urn:microsoft.com/office/officeart/2008/layout/VerticalCurvedList"/>
    <dgm:cxn modelId="{78DEC00D-E10A-4F76-A485-AFDB5A1E532D}" type="presParOf" srcId="{C3539736-3996-40FE-ABA7-0DCD1CA806FE}" destId="{E4DD7FCD-8BB7-4A5F-A424-6D764911D5CA}" srcOrd="3" destOrd="0" presId="urn:microsoft.com/office/officeart/2008/layout/VerticalCurvedList"/>
    <dgm:cxn modelId="{3299D962-0A0D-4571-9721-E6ACFFE118DE}" type="presParOf" srcId="{F4299A2B-A6AD-40F0-B670-CA7FA76098FA}" destId="{97E65C57-5676-41EA-B905-746CE93ECFF1}" srcOrd="1" destOrd="0" presId="urn:microsoft.com/office/officeart/2008/layout/VerticalCurvedList"/>
    <dgm:cxn modelId="{75DBD077-626E-46C8-B326-BD70F3C223A6}" type="presParOf" srcId="{F4299A2B-A6AD-40F0-B670-CA7FA76098FA}" destId="{46A074B8-E720-4640-A9D2-8C68BBB26AE4}" srcOrd="2" destOrd="0" presId="urn:microsoft.com/office/officeart/2008/layout/VerticalCurvedList"/>
    <dgm:cxn modelId="{69F4A31A-C369-4689-BC06-6EBCF921F537}" type="presParOf" srcId="{46A074B8-E720-4640-A9D2-8C68BBB26AE4}" destId="{8E7F7C90-41E9-4198-A007-983DE2E323A9}" srcOrd="0" destOrd="0" presId="urn:microsoft.com/office/officeart/2008/layout/VerticalCurvedList"/>
    <dgm:cxn modelId="{D8B35520-B569-4926-9125-DB083DD65D22}" type="presParOf" srcId="{F4299A2B-A6AD-40F0-B670-CA7FA76098FA}" destId="{8BF7E6E9-D263-4298-BCFD-6AD33BCE00B2}" srcOrd="3" destOrd="0" presId="urn:microsoft.com/office/officeart/2008/layout/VerticalCurvedList"/>
    <dgm:cxn modelId="{E2AC9680-24D6-4243-8499-291945012A70}" type="presParOf" srcId="{F4299A2B-A6AD-40F0-B670-CA7FA76098FA}" destId="{CDE944F1-44D7-40CF-AED2-D7ED68376F64}" srcOrd="4" destOrd="0" presId="urn:microsoft.com/office/officeart/2008/layout/VerticalCurvedList"/>
    <dgm:cxn modelId="{E9A82470-8454-47EA-9420-A64B951658FD}" type="presParOf" srcId="{CDE944F1-44D7-40CF-AED2-D7ED68376F64}" destId="{57759AB6-5C68-4595-B692-F01B167B02F0}" srcOrd="0" destOrd="0" presId="urn:microsoft.com/office/officeart/2008/layout/VerticalCurvedList"/>
    <dgm:cxn modelId="{7842EBFA-BCEE-4C84-B76D-21F212874AFD}" type="presParOf" srcId="{F4299A2B-A6AD-40F0-B670-CA7FA76098FA}" destId="{3DB89961-3C42-4FAA-9C5B-10F9BB701E0C}" srcOrd="5" destOrd="0" presId="urn:microsoft.com/office/officeart/2008/layout/VerticalCurvedList"/>
    <dgm:cxn modelId="{F7D47A30-6837-4546-9535-0B8016A3C948}" type="presParOf" srcId="{F4299A2B-A6AD-40F0-B670-CA7FA76098FA}" destId="{0571E627-748E-4463-995D-101140F3EF42}" srcOrd="6" destOrd="0" presId="urn:microsoft.com/office/officeart/2008/layout/VerticalCurvedList"/>
    <dgm:cxn modelId="{587CA587-C3CD-41EC-A0ED-60204023AD23}" type="presParOf" srcId="{0571E627-748E-4463-995D-101140F3EF42}" destId="{BA6382C9-7E4D-4478-88AF-E7A413EAC4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3C09C40-F167-44D0-A7C0-8664CB78DCA7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2461A61-E22B-4CF4-B037-2770B7F6570C}">
      <dgm:prSet phldrT="[Texto]"/>
      <dgm:spPr/>
      <dgm:t>
        <a:bodyPr/>
        <a:lstStyle/>
        <a:p>
          <a:r>
            <a:rPr lang="es-ES" dirty="0" smtClean="0"/>
            <a:t>Atención:</a:t>
          </a:r>
          <a:endParaRPr lang="es-ES" dirty="0"/>
        </a:p>
      </dgm:t>
    </dgm:pt>
    <dgm:pt modelId="{D280403E-2F41-42AC-B9FE-EF4AE42B0086}" type="parTrans" cxnId="{2D483578-C761-41D1-B665-8EFD93A94E72}">
      <dgm:prSet/>
      <dgm:spPr/>
      <dgm:t>
        <a:bodyPr/>
        <a:lstStyle/>
        <a:p>
          <a:endParaRPr lang="es-ES"/>
        </a:p>
      </dgm:t>
    </dgm:pt>
    <dgm:pt modelId="{CF325541-06C6-4CD8-B688-1DD5E0C12AF3}" type="sibTrans" cxnId="{2D483578-C761-41D1-B665-8EFD93A94E72}">
      <dgm:prSet/>
      <dgm:spPr/>
      <dgm:t>
        <a:bodyPr/>
        <a:lstStyle/>
        <a:p>
          <a:endParaRPr lang="es-ES"/>
        </a:p>
      </dgm:t>
    </dgm:pt>
    <dgm:pt modelId="{7EF0CF02-86B2-4325-B730-BE37628BD9B8}">
      <dgm:prSet phldrT="[Texto]"/>
      <dgm:spPr/>
      <dgm:t>
        <a:bodyPr/>
        <a:lstStyle/>
        <a:p>
          <a:r>
            <a:rPr lang="es-ES" dirty="0" smtClean="0"/>
            <a:t>¡Te invitamos a revisar el material que hemos preparado para colaborar con tu gestión pedagógica! </a:t>
          </a:r>
          <a:endParaRPr lang="es-ES" dirty="0"/>
        </a:p>
      </dgm:t>
    </dgm:pt>
    <dgm:pt modelId="{8683AA9A-0922-48BE-92BC-84BA9E2ECCA8}" type="parTrans" cxnId="{D7386F6D-AC4E-4557-AA13-57F65D349E5E}">
      <dgm:prSet/>
      <dgm:spPr/>
      <dgm:t>
        <a:bodyPr/>
        <a:lstStyle/>
        <a:p>
          <a:endParaRPr lang="es-ES"/>
        </a:p>
      </dgm:t>
    </dgm:pt>
    <dgm:pt modelId="{C2C1AB17-C359-4B20-BF34-FE837927854E}" type="sibTrans" cxnId="{D7386F6D-AC4E-4557-AA13-57F65D349E5E}">
      <dgm:prSet/>
      <dgm:spPr/>
      <dgm:t>
        <a:bodyPr/>
        <a:lstStyle/>
        <a:p>
          <a:endParaRPr lang="es-ES"/>
        </a:p>
      </dgm:t>
    </dgm:pt>
    <dgm:pt modelId="{6FB0AA66-E383-46EB-9125-FEC7C6D55DDF}" type="pres">
      <dgm:prSet presAssocID="{83C09C40-F167-44D0-A7C0-8664CB78DCA7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s-ES"/>
        </a:p>
      </dgm:t>
    </dgm:pt>
    <dgm:pt modelId="{D238B089-0EB1-4463-AD7F-A6A325E5217D}" type="pres">
      <dgm:prSet presAssocID="{62461A61-E22B-4CF4-B037-2770B7F6570C}" presName="parenttextcomposite" presStyleCnt="0"/>
      <dgm:spPr/>
    </dgm:pt>
    <dgm:pt modelId="{4C6646B5-F4A2-48A7-AAFC-BFEA4C421009}" type="pres">
      <dgm:prSet presAssocID="{62461A61-E22B-4CF4-B037-2770B7F6570C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0194C0-5186-442E-B0D5-7F5728FC4E4A}" type="pres">
      <dgm:prSet presAssocID="{62461A61-E22B-4CF4-B037-2770B7F6570C}" presName="composite" presStyleCnt="0"/>
      <dgm:spPr/>
    </dgm:pt>
    <dgm:pt modelId="{FFE92B92-EEC9-47DE-85D9-1C4F99FA69D5}" type="pres">
      <dgm:prSet presAssocID="{62461A61-E22B-4CF4-B037-2770B7F6570C}" presName="chevron1" presStyleLbl="alignNode1" presStyleIdx="0" presStyleCnt="7"/>
      <dgm:spPr/>
    </dgm:pt>
    <dgm:pt modelId="{89E9D762-4835-4A30-AB30-86D58DB3EAEC}" type="pres">
      <dgm:prSet presAssocID="{62461A61-E22B-4CF4-B037-2770B7F6570C}" presName="chevron2" presStyleLbl="alignNode1" presStyleIdx="1" presStyleCnt="7"/>
      <dgm:spPr/>
    </dgm:pt>
    <dgm:pt modelId="{BEAB0C6B-8544-454A-8218-D6B92D842E7B}" type="pres">
      <dgm:prSet presAssocID="{62461A61-E22B-4CF4-B037-2770B7F6570C}" presName="chevron3" presStyleLbl="alignNode1" presStyleIdx="2" presStyleCnt="7"/>
      <dgm:spPr/>
    </dgm:pt>
    <dgm:pt modelId="{09E212D3-4BC3-4F05-A772-A167A14356A6}" type="pres">
      <dgm:prSet presAssocID="{62461A61-E22B-4CF4-B037-2770B7F6570C}" presName="chevron4" presStyleLbl="alignNode1" presStyleIdx="3" presStyleCnt="7"/>
      <dgm:spPr/>
    </dgm:pt>
    <dgm:pt modelId="{18DE843C-24A3-4A88-838B-9F1EE2FF9561}" type="pres">
      <dgm:prSet presAssocID="{62461A61-E22B-4CF4-B037-2770B7F6570C}" presName="chevron5" presStyleLbl="alignNode1" presStyleIdx="4" presStyleCnt="7"/>
      <dgm:spPr/>
    </dgm:pt>
    <dgm:pt modelId="{D98BBE76-61B7-440E-AC0B-04CA326B63DE}" type="pres">
      <dgm:prSet presAssocID="{62461A61-E22B-4CF4-B037-2770B7F6570C}" presName="chevron6" presStyleLbl="alignNode1" presStyleIdx="5" presStyleCnt="7"/>
      <dgm:spPr/>
    </dgm:pt>
    <dgm:pt modelId="{CEAEA3C1-E770-46E0-A884-D8B24C3C2EE5}" type="pres">
      <dgm:prSet presAssocID="{62461A61-E22B-4CF4-B037-2770B7F6570C}" presName="chevron7" presStyleLbl="alignNode1" presStyleIdx="6" presStyleCnt="7"/>
      <dgm:spPr/>
    </dgm:pt>
    <dgm:pt modelId="{C605E5AB-51E3-45D3-A04B-E16F1E1E9FD8}" type="pres">
      <dgm:prSet presAssocID="{62461A61-E22B-4CF4-B037-2770B7F6570C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F25B872-013C-4C17-B43A-A921747E040C}" type="presOf" srcId="{7EF0CF02-86B2-4325-B730-BE37628BD9B8}" destId="{C605E5AB-51E3-45D3-A04B-E16F1E1E9FD8}" srcOrd="0" destOrd="0" presId="urn:microsoft.com/office/officeart/2008/layout/VerticalAccentList"/>
    <dgm:cxn modelId="{03060F59-30E9-4933-8F70-2C169ADCCD1F}" type="presOf" srcId="{62461A61-E22B-4CF4-B037-2770B7F6570C}" destId="{4C6646B5-F4A2-48A7-AAFC-BFEA4C421009}" srcOrd="0" destOrd="0" presId="urn:microsoft.com/office/officeart/2008/layout/VerticalAccentList"/>
    <dgm:cxn modelId="{D7386F6D-AC4E-4557-AA13-57F65D349E5E}" srcId="{62461A61-E22B-4CF4-B037-2770B7F6570C}" destId="{7EF0CF02-86B2-4325-B730-BE37628BD9B8}" srcOrd="0" destOrd="0" parTransId="{8683AA9A-0922-48BE-92BC-84BA9E2ECCA8}" sibTransId="{C2C1AB17-C359-4B20-BF34-FE837927854E}"/>
    <dgm:cxn modelId="{2D483578-C761-41D1-B665-8EFD93A94E72}" srcId="{83C09C40-F167-44D0-A7C0-8664CB78DCA7}" destId="{62461A61-E22B-4CF4-B037-2770B7F6570C}" srcOrd="0" destOrd="0" parTransId="{D280403E-2F41-42AC-B9FE-EF4AE42B0086}" sibTransId="{CF325541-06C6-4CD8-B688-1DD5E0C12AF3}"/>
    <dgm:cxn modelId="{411D8713-609A-40F4-8D05-D092F8A2E471}" type="presOf" srcId="{83C09C40-F167-44D0-A7C0-8664CB78DCA7}" destId="{6FB0AA66-E383-46EB-9125-FEC7C6D55DDF}" srcOrd="0" destOrd="0" presId="urn:microsoft.com/office/officeart/2008/layout/VerticalAccentList"/>
    <dgm:cxn modelId="{B9D396F5-851B-421F-805A-CB530B614DD0}" type="presParOf" srcId="{6FB0AA66-E383-46EB-9125-FEC7C6D55DDF}" destId="{D238B089-0EB1-4463-AD7F-A6A325E5217D}" srcOrd="0" destOrd="0" presId="urn:microsoft.com/office/officeart/2008/layout/VerticalAccentList"/>
    <dgm:cxn modelId="{4111FA70-91D8-4068-8A5D-6BEC75596552}" type="presParOf" srcId="{D238B089-0EB1-4463-AD7F-A6A325E5217D}" destId="{4C6646B5-F4A2-48A7-AAFC-BFEA4C421009}" srcOrd="0" destOrd="0" presId="urn:microsoft.com/office/officeart/2008/layout/VerticalAccentList"/>
    <dgm:cxn modelId="{B47B3E81-6A52-4653-90AE-E54C460CDAC2}" type="presParOf" srcId="{6FB0AA66-E383-46EB-9125-FEC7C6D55DDF}" destId="{290194C0-5186-442E-B0D5-7F5728FC4E4A}" srcOrd="1" destOrd="0" presId="urn:microsoft.com/office/officeart/2008/layout/VerticalAccentList"/>
    <dgm:cxn modelId="{5350E2A1-60A6-496D-88D3-5205393950AA}" type="presParOf" srcId="{290194C0-5186-442E-B0D5-7F5728FC4E4A}" destId="{FFE92B92-EEC9-47DE-85D9-1C4F99FA69D5}" srcOrd="0" destOrd="0" presId="urn:microsoft.com/office/officeart/2008/layout/VerticalAccentList"/>
    <dgm:cxn modelId="{DD959BCE-7C71-4B33-AACB-B5F8050E265B}" type="presParOf" srcId="{290194C0-5186-442E-B0D5-7F5728FC4E4A}" destId="{89E9D762-4835-4A30-AB30-86D58DB3EAEC}" srcOrd="1" destOrd="0" presId="urn:microsoft.com/office/officeart/2008/layout/VerticalAccentList"/>
    <dgm:cxn modelId="{91848F20-941D-4CD5-AC06-D6916DDE472D}" type="presParOf" srcId="{290194C0-5186-442E-B0D5-7F5728FC4E4A}" destId="{BEAB0C6B-8544-454A-8218-D6B92D842E7B}" srcOrd="2" destOrd="0" presId="urn:microsoft.com/office/officeart/2008/layout/VerticalAccentList"/>
    <dgm:cxn modelId="{7B81F217-AEBE-44FB-B2C4-8F63B9C41708}" type="presParOf" srcId="{290194C0-5186-442E-B0D5-7F5728FC4E4A}" destId="{09E212D3-4BC3-4F05-A772-A167A14356A6}" srcOrd="3" destOrd="0" presId="urn:microsoft.com/office/officeart/2008/layout/VerticalAccentList"/>
    <dgm:cxn modelId="{B20AAA72-884A-4E65-9B1E-F933329DB46D}" type="presParOf" srcId="{290194C0-5186-442E-B0D5-7F5728FC4E4A}" destId="{18DE843C-24A3-4A88-838B-9F1EE2FF9561}" srcOrd="4" destOrd="0" presId="urn:microsoft.com/office/officeart/2008/layout/VerticalAccentList"/>
    <dgm:cxn modelId="{06193003-6E32-4EA4-A1A2-D6376FD87CB9}" type="presParOf" srcId="{290194C0-5186-442E-B0D5-7F5728FC4E4A}" destId="{D98BBE76-61B7-440E-AC0B-04CA326B63DE}" srcOrd="5" destOrd="0" presId="urn:microsoft.com/office/officeart/2008/layout/VerticalAccentList"/>
    <dgm:cxn modelId="{BA73DAB3-4AFC-4637-AAEF-D79EF2D625CC}" type="presParOf" srcId="{290194C0-5186-442E-B0D5-7F5728FC4E4A}" destId="{CEAEA3C1-E770-46E0-A884-D8B24C3C2EE5}" srcOrd="6" destOrd="0" presId="urn:microsoft.com/office/officeart/2008/layout/VerticalAccentList"/>
    <dgm:cxn modelId="{39D2B6DA-4675-4BE4-B14A-A0EB678A383D}" type="presParOf" srcId="{290194C0-5186-442E-B0D5-7F5728FC4E4A}" destId="{C605E5AB-51E3-45D3-A04B-E16F1E1E9FD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400" dirty="0" smtClean="0"/>
        </a:p>
        <a:p>
          <a:r>
            <a:rPr lang="es-ES" sz="2400" dirty="0" smtClean="0"/>
            <a:t>Estudiantes presentan una débil participación e interés en las actividades académicas y el aprendizaje.  </a:t>
          </a:r>
        </a:p>
        <a:p>
          <a:r>
            <a:rPr lang="es-ES" sz="2400" dirty="0" smtClean="0"/>
            <a:t>No se sienten parte de la comunidad escolar.</a:t>
          </a:r>
        </a:p>
        <a:p>
          <a:endParaRPr lang="es-ES" sz="24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endParaRPr lang="es-ES" sz="2800" dirty="0" smtClean="0"/>
        </a:p>
        <a:p>
          <a:r>
            <a:rPr lang="es-ES" sz="2800" dirty="0" smtClean="0"/>
            <a:t>Estudiantes que no consideran que el aprendizaje sea significativo para su presente y futuro. </a:t>
          </a:r>
        </a:p>
        <a:p>
          <a:endParaRPr lang="es-ES" sz="28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2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2"/>
      <dgm:spPr/>
    </dgm:pt>
    <dgm:pt modelId="{B46BC6E6-069B-4409-ABD6-CE11C09B6E46}" type="pres">
      <dgm:prSet presAssocID="{42BD1B72-0E95-4F43-A973-533662532C20}" presName="dstNode" presStyleLbl="node1" presStyleIdx="0" presStyleCnt="2"/>
      <dgm:spPr/>
    </dgm:pt>
    <dgm:pt modelId="{4AF02D00-6A91-451D-8491-D319D0E5CE82}" type="pres">
      <dgm:prSet presAssocID="{CA630636-2DDD-4191-BCE8-851A93C7F63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9CDB965-1E8E-446B-AF5C-E6FE9CE8EB61}" type="pres">
      <dgm:prSet presAssocID="{50000EDE-CC52-4E0F-8823-EDD2681E2EF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43D1FD-931F-4ADB-B586-78ED4D2C03C7}" type="pres">
      <dgm:prSet presAssocID="{50000EDE-CC52-4E0F-8823-EDD2681E2EFD}" presName="accent_2" presStyleCnt="0"/>
      <dgm:spPr/>
    </dgm:pt>
    <dgm:pt modelId="{C8962BE1-7EA9-43D1-830D-C9B023CFDEEC}" type="pres">
      <dgm:prSet presAssocID="{50000EDE-CC52-4E0F-8823-EDD2681E2EFD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B70A3C8E-8B2B-462E-9D65-A5617B2C3A52}" srcId="{42BD1B72-0E95-4F43-A973-533662532C20}" destId="{50000EDE-CC52-4E0F-8823-EDD2681E2EFD}" srcOrd="1" destOrd="0" parTransId="{BD1DCF7E-DBB7-4382-8516-2A6CDDA4C111}" sibTransId="{A8B76833-4AAF-49DE-BF57-02CDBE5B2D3A}"/>
    <dgm:cxn modelId="{EE9ED4FE-A2DE-4F12-AAC6-DECD69BF3E63}" type="presOf" srcId="{05595D7E-5E24-48E2-A66D-312B83E68A12}" destId="{3300957F-971F-46C6-AEB5-AD47D60A17BA}" srcOrd="0" destOrd="0" presId="urn:microsoft.com/office/officeart/2008/layout/VerticalCurvedList"/>
    <dgm:cxn modelId="{1EA77B8F-7422-479C-96CD-6176B29134CE}" type="presOf" srcId="{CA630636-2DDD-4191-BCE8-851A93C7F63C}" destId="{4AF02D00-6A91-451D-8491-D319D0E5CE82}" srcOrd="0" destOrd="0" presId="urn:microsoft.com/office/officeart/2008/layout/VerticalCurvedList"/>
    <dgm:cxn modelId="{53708EE1-52BC-4504-B83F-E6CA78FB8D30}" type="presOf" srcId="{50000EDE-CC52-4E0F-8823-EDD2681E2EFD}" destId="{C9CDB965-1E8E-446B-AF5C-E6FE9CE8EB61}" srcOrd="0" destOrd="0" presId="urn:microsoft.com/office/officeart/2008/layout/VerticalCurvedList"/>
    <dgm:cxn modelId="{C3076532-D3A8-478B-84F6-EA1BAAE772F9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9F52EB31-6F50-4FC4-A8B1-BD80217D0155}" type="presParOf" srcId="{7E0E0C7E-1FE2-4E50-841A-6C22A1A8404D}" destId="{A3C9F014-9800-45A8-BC3D-0C03B65508DC}" srcOrd="0" destOrd="0" presId="urn:microsoft.com/office/officeart/2008/layout/VerticalCurvedList"/>
    <dgm:cxn modelId="{CE7B95E5-8F44-483D-9ADB-9996541D1833}" type="presParOf" srcId="{A3C9F014-9800-45A8-BC3D-0C03B65508DC}" destId="{619BC2D1-54D5-4EE2-BF33-4BFF0D94B63E}" srcOrd="0" destOrd="0" presId="urn:microsoft.com/office/officeart/2008/layout/VerticalCurvedList"/>
    <dgm:cxn modelId="{D05F571A-E0A4-4705-A0EA-6C4AEDDC3961}" type="presParOf" srcId="{619BC2D1-54D5-4EE2-BF33-4BFF0D94B63E}" destId="{F7CBED6F-75B3-4FD5-8B55-59D392801354}" srcOrd="0" destOrd="0" presId="urn:microsoft.com/office/officeart/2008/layout/VerticalCurvedList"/>
    <dgm:cxn modelId="{FA4B633D-787D-47B2-9DF8-D7F750BF7633}" type="presParOf" srcId="{619BC2D1-54D5-4EE2-BF33-4BFF0D94B63E}" destId="{3300957F-971F-46C6-AEB5-AD47D60A17BA}" srcOrd="1" destOrd="0" presId="urn:microsoft.com/office/officeart/2008/layout/VerticalCurvedList"/>
    <dgm:cxn modelId="{984685EC-794C-47F0-8BD8-7193B268D9B8}" type="presParOf" srcId="{619BC2D1-54D5-4EE2-BF33-4BFF0D94B63E}" destId="{FDA1081E-5669-4EFF-A734-3B903502CEA6}" srcOrd="2" destOrd="0" presId="urn:microsoft.com/office/officeart/2008/layout/VerticalCurvedList"/>
    <dgm:cxn modelId="{8CCAF582-E6B3-465C-B95A-C62EFB1D10F6}" type="presParOf" srcId="{619BC2D1-54D5-4EE2-BF33-4BFF0D94B63E}" destId="{B46BC6E6-069B-4409-ABD6-CE11C09B6E46}" srcOrd="3" destOrd="0" presId="urn:microsoft.com/office/officeart/2008/layout/VerticalCurvedList"/>
    <dgm:cxn modelId="{D2F79CA5-C41E-4449-B2BC-F55F164F783E}" type="presParOf" srcId="{A3C9F014-9800-45A8-BC3D-0C03B65508DC}" destId="{4AF02D00-6A91-451D-8491-D319D0E5CE82}" srcOrd="1" destOrd="0" presId="urn:microsoft.com/office/officeart/2008/layout/VerticalCurvedList"/>
    <dgm:cxn modelId="{AB153184-165A-4951-98FA-891C26C0C28B}" type="presParOf" srcId="{A3C9F014-9800-45A8-BC3D-0C03B65508DC}" destId="{6633717F-94FE-4043-80E3-00F8B23EB976}" srcOrd="2" destOrd="0" presId="urn:microsoft.com/office/officeart/2008/layout/VerticalCurvedList"/>
    <dgm:cxn modelId="{18664EA3-66BC-4A12-A59B-375127918767}" type="presParOf" srcId="{6633717F-94FE-4043-80E3-00F8B23EB976}" destId="{08FF4086-8458-4A22-86E9-3D9DD96467F1}" srcOrd="0" destOrd="0" presId="urn:microsoft.com/office/officeart/2008/layout/VerticalCurvedList"/>
    <dgm:cxn modelId="{9077EDBE-35D2-46EF-A724-A5043CFD5DDB}" type="presParOf" srcId="{A3C9F014-9800-45A8-BC3D-0C03B65508DC}" destId="{C9CDB965-1E8E-446B-AF5C-E6FE9CE8EB61}" srcOrd="3" destOrd="0" presId="urn:microsoft.com/office/officeart/2008/layout/VerticalCurvedList"/>
    <dgm:cxn modelId="{568ADDFD-FC88-4E62-BEF6-A679BF525AFC}" type="presParOf" srcId="{A3C9F014-9800-45A8-BC3D-0C03B65508DC}" destId="{BF43D1FD-931F-4ADB-B586-78ED4D2C03C7}" srcOrd="4" destOrd="0" presId="urn:microsoft.com/office/officeart/2008/layout/VerticalCurvedList"/>
    <dgm:cxn modelId="{CFE0F995-A262-4F39-A020-E41672664057}" type="presParOf" srcId="{BF43D1FD-931F-4ADB-B586-78ED4D2C03C7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5FDBE7-3774-46FB-B849-CBA0EC51C4B1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92620FBE-205F-44A0-94FB-833AAD1A6B1D}">
      <dgm:prSet phldrT="[Texto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dirty="0" smtClean="0"/>
            <a:t>Deserción escolar.</a:t>
          </a:r>
        </a:p>
        <a:p>
          <a:pPr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dirty="0"/>
        </a:p>
      </dgm:t>
    </dgm:pt>
    <dgm:pt modelId="{AE7F27B4-85D0-4877-82D8-5ABC333AEEBA}" type="parTrans" cxnId="{CF3CF180-58FA-4570-80DC-35652365D5CC}">
      <dgm:prSet/>
      <dgm:spPr/>
      <dgm:t>
        <a:bodyPr/>
        <a:lstStyle/>
        <a:p>
          <a:endParaRPr lang="es-ES"/>
        </a:p>
      </dgm:t>
    </dgm:pt>
    <dgm:pt modelId="{CEE64ACF-2482-425A-94B2-140F897E56EB}" type="sibTrans" cxnId="{CF3CF180-58FA-4570-80DC-35652365D5CC}">
      <dgm:prSet/>
      <dgm:spPr/>
      <dgm:t>
        <a:bodyPr/>
        <a:lstStyle/>
        <a:p>
          <a:endParaRPr lang="es-ES"/>
        </a:p>
      </dgm:t>
    </dgm:pt>
    <dgm:pt modelId="{0FE3EE70-9A54-4558-A803-52AA7A54103E}">
      <dgm:prSet phldrT="[Texto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dirty="0" smtClean="0"/>
            <a:t>Bajo rendimiento académico.</a:t>
          </a:r>
        </a:p>
        <a:p>
          <a:pPr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dirty="0"/>
        </a:p>
      </dgm:t>
    </dgm:pt>
    <dgm:pt modelId="{7BCCAFE2-71F0-474A-AD84-469E4064B51E}" type="parTrans" cxnId="{A428A558-25E4-49AB-A01B-07748B138A7E}">
      <dgm:prSet/>
      <dgm:spPr/>
      <dgm:t>
        <a:bodyPr/>
        <a:lstStyle/>
        <a:p>
          <a:endParaRPr lang="es-ES"/>
        </a:p>
      </dgm:t>
    </dgm:pt>
    <dgm:pt modelId="{CD1B9E88-2C03-4B51-AFFD-F5CD3428B18C}" type="sibTrans" cxnId="{A428A558-25E4-49AB-A01B-07748B138A7E}">
      <dgm:prSet/>
      <dgm:spPr/>
      <dgm:t>
        <a:bodyPr/>
        <a:lstStyle/>
        <a:p>
          <a:endParaRPr lang="es-ES"/>
        </a:p>
      </dgm:t>
    </dgm:pt>
    <dgm:pt modelId="{FEF5D23A-3B21-4A12-B8CC-BA038711B3EF}">
      <dgm:prSet phldrT="[Texto]"/>
      <dgm:spPr/>
      <dgm:t>
        <a:bodyPr/>
        <a:lstStyle/>
        <a:p>
          <a:r>
            <a:rPr lang="es-ES" dirty="0" smtClean="0"/>
            <a:t>Graduarse con altos niveles de conductas de riesgo. </a:t>
          </a:r>
          <a:endParaRPr lang="es-ES" dirty="0"/>
        </a:p>
      </dgm:t>
    </dgm:pt>
    <dgm:pt modelId="{64D9430E-B6A2-44CD-9AB7-8DDCD1F3DBA1}" type="parTrans" cxnId="{503016C2-B904-4C23-9DCF-3DE22E45BC52}">
      <dgm:prSet/>
      <dgm:spPr/>
      <dgm:t>
        <a:bodyPr/>
        <a:lstStyle/>
        <a:p>
          <a:endParaRPr lang="es-ES"/>
        </a:p>
      </dgm:t>
    </dgm:pt>
    <dgm:pt modelId="{324B5B6B-9BA0-4B7D-A154-B5E39C85581F}" type="sibTrans" cxnId="{503016C2-B904-4C23-9DCF-3DE22E45BC52}">
      <dgm:prSet/>
      <dgm:spPr/>
      <dgm:t>
        <a:bodyPr/>
        <a:lstStyle/>
        <a:p>
          <a:endParaRPr lang="es-ES"/>
        </a:p>
      </dgm:t>
    </dgm:pt>
    <dgm:pt modelId="{FC2E3C06-E46A-4D1D-8A1A-B2C875D2AFDC}" type="pres">
      <dgm:prSet presAssocID="{105FDBE7-3774-46FB-B849-CBA0EC51C4B1}" presName="Name0" presStyleCnt="0">
        <dgm:presLayoutVars>
          <dgm:dir/>
          <dgm:resizeHandles val="exact"/>
        </dgm:presLayoutVars>
      </dgm:prSet>
      <dgm:spPr/>
    </dgm:pt>
    <dgm:pt modelId="{3F01B876-2F14-48A9-8A0E-0FC15ADBC8A4}" type="pres">
      <dgm:prSet presAssocID="{105FDBE7-3774-46FB-B849-CBA0EC51C4B1}" presName="fgShape" presStyleLbl="fgShp" presStyleIdx="0" presStyleCnt="1"/>
      <dgm:spPr/>
    </dgm:pt>
    <dgm:pt modelId="{B899EFFD-B74E-4A70-9BB0-598B5493123F}" type="pres">
      <dgm:prSet presAssocID="{105FDBE7-3774-46FB-B849-CBA0EC51C4B1}" presName="linComp" presStyleCnt="0"/>
      <dgm:spPr/>
    </dgm:pt>
    <dgm:pt modelId="{463C43A6-EC4B-4531-B098-8DA30C12D53F}" type="pres">
      <dgm:prSet presAssocID="{92620FBE-205F-44A0-94FB-833AAD1A6B1D}" presName="compNode" presStyleCnt="0"/>
      <dgm:spPr/>
    </dgm:pt>
    <dgm:pt modelId="{356D9F78-019C-47AD-80CA-93B359FF3691}" type="pres">
      <dgm:prSet presAssocID="{92620FBE-205F-44A0-94FB-833AAD1A6B1D}" presName="bkgdShape" presStyleLbl="node1" presStyleIdx="0" presStyleCnt="3"/>
      <dgm:spPr/>
      <dgm:t>
        <a:bodyPr/>
        <a:lstStyle/>
        <a:p>
          <a:endParaRPr lang="es-ES"/>
        </a:p>
      </dgm:t>
    </dgm:pt>
    <dgm:pt modelId="{25C410EB-90D7-45A8-A937-3E829FF500FA}" type="pres">
      <dgm:prSet presAssocID="{92620FBE-205F-44A0-94FB-833AAD1A6B1D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EE26B1-200D-46A3-BAAE-2BEE21A624A8}" type="pres">
      <dgm:prSet presAssocID="{92620FBE-205F-44A0-94FB-833AAD1A6B1D}" presName="invisiNode" presStyleLbl="node1" presStyleIdx="0" presStyleCnt="3"/>
      <dgm:spPr/>
    </dgm:pt>
    <dgm:pt modelId="{C2872579-A4E9-4F18-80C2-EEA6423F935B}" type="pres">
      <dgm:prSet presAssocID="{92620FBE-205F-44A0-94FB-833AAD1A6B1D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598E83E-DF5D-44D7-9494-19C1EE0CC53A}" type="pres">
      <dgm:prSet presAssocID="{CEE64ACF-2482-425A-94B2-140F897E56EB}" presName="sibTrans" presStyleLbl="sibTrans2D1" presStyleIdx="0" presStyleCnt="0"/>
      <dgm:spPr/>
      <dgm:t>
        <a:bodyPr/>
        <a:lstStyle/>
        <a:p>
          <a:endParaRPr lang="es-ES"/>
        </a:p>
      </dgm:t>
    </dgm:pt>
    <dgm:pt modelId="{EDDC34E0-216B-451E-AED1-536E2963CF4A}" type="pres">
      <dgm:prSet presAssocID="{0FE3EE70-9A54-4558-A803-52AA7A54103E}" presName="compNode" presStyleCnt="0"/>
      <dgm:spPr/>
    </dgm:pt>
    <dgm:pt modelId="{155F70DB-643B-4B86-8D21-E83279BFA7EE}" type="pres">
      <dgm:prSet presAssocID="{0FE3EE70-9A54-4558-A803-52AA7A54103E}" presName="bkgdShape" presStyleLbl="node1" presStyleIdx="1" presStyleCnt="3"/>
      <dgm:spPr/>
      <dgm:t>
        <a:bodyPr/>
        <a:lstStyle/>
        <a:p>
          <a:endParaRPr lang="es-ES"/>
        </a:p>
      </dgm:t>
    </dgm:pt>
    <dgm:pt modelId="{58E4B57E-51F2-4FE0-B25B-305C19EBC3CE}" type="pres">
      <dgm:prSet presAssocID="{0FE3EE70-9A54-4558-A803-52AA7A54103E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F55F99-1C2B-4E26-9DDF-D1C3AD5FEE05}" type="pres">
      <dgm:prSet presAssocID="{0FE3EE70-9A54-4558-A803-52AA7A54103E}" presName="invisiNode" presStyleLbl="node1" presStyleIdx="1" presStyleCnt="3"/>
      <dgm:spPr/>
    </dgm:pt>
    <dgm:pt modelId="{178D7E85-3495-4521-B46E-CE381F215E2D}" type="pres">
      <dgm:prSet presAssocID="{0FE3EE70-9A54-4558-A803-52AA7A54103E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9B4CB6F-16C8-4BF0-8EB6-B1653CBF6204}" type="pres">
      <dgm:prSet presAssocID="{CD1B9E88-2C03-4B51-AFFD-F5CD3428B18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3CCB043E-38EC-4CC4-A44C-D6F407B559D9}" type="pres">
      <dgm:prSet presAssocID="{FEF5D23A-3B21-4A12-B8CC-BA038711B3EF}" presName="compNode" presStyleCnt="0"/>
      <dgm:spPr/>
    </dgm:pt>
    <dgm:pt modelId="{35F0B15D-809C-4808-B2C7-E38EB3B574CC}" type="pres">
      <dgm:prSet presAssocID="{FEF5D23A-3B21-4A12-B8CC-BA038711B3EF}" presName="bkgdShape" presStyleLbl="node1" presStyleIdx="2" presStyleCnt="3"/>
      <dgm:spPr/>
      <dgm:t>
        <a:bodyPr/>
        <a:lstStyle/>
        <a:p>
          <a:endParaRPr lang="es-ES"/>
        </a:p>
      </dgm:t>
    </dgm:pt>
    <dgm:pt modelId="{68D387FC-F66E-47A8-B993-EEF0674FF5C1}" type="pres">
      <dgm:prSet presAssocID="{FEF5D23A-3B21-4A12-B8CC-BA038711B3EF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C1DFE2E-F032-4F7A-91DA-7648FD4ACA56}" type="pres">
      <dgm:prSet presAssocID="{FEF5D23A-3B21-4A12-B8CC-BA038711B3EF}" presName="invisiNode" presStyleLbl="node1" presStyleIdx="2" presStyleCnt="3"/>
      <dgm:spPr/>
    </dgm:pt>
    <dgm:pt modelId="{133BBCC7-9261-4C49-9621-62C7A1046320}" type="pres">
      <dgm:prSet presAssocID="{FEF5D23A-3B21-4A12-B8CC-BA038711B3EF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D3484D08-E145-424F-903E-B3E06EE498C1}" type="presOf" srcId="{FEF5D23A-3B21-4A12-B8CC-BA038711B3EF}" destId="{68D387FC-F66E-47A8-B993-EEF0674FF5C1}" srcOrd="1" destOrd="0" presId="urn:microsoft.com/office/officeart/2005/8/layout/hList7"/>
    <dgm:cxn modelId="{503016C2-B904-4C23-9DCF-3DE22E45BC52}" srcId="{105FDBE7-3774-46FB-B849-CBA0EC51C4B1}" destId="{FEF5D23A-3B21-4A12-B8CC-BA038711B3EF}" srcOrd="2" destOrd="0" parTransId="{64D9430E-B6A2-44CD-9AB7-8DDCD1F3DBA1}" sibTransId="{324B5B6B-9BA0-4B7D-A154-B5E39C85581F}"/>
    <dgm:cxn modelId="{038496ED-8780-4838-9123-DF4B16B7494D}" type="presOf" srcId="{FEF5D23A-3B21-4A12-B8CC-BA038711B3EF}" destId="{35F0B15D-809C-4808-B2C7-E38EB3B574CC}" srcOrd="0" destOrd="0" presId="urn:microsoft.com/office/officeart/2005/8/layout/hList7"/>
    <dgm:cxn modelId="{A5BB4D8B-A73A-4469-BF39-5477B0764451}" type="presOf" srcId="{92620FBE-205F-44A0-94FB-833AAD1A6B1D}" destId="{25C410EB-90D7-45A8-A937-3E829FF500FA}" srcOrd="1" destOrd="0" presId="urn:microsoft.com/office/officeart/2005/8/layout/hList7"/>
    <dgm:cxn modelId="{234A0462-6011-4CE5-AC46-E2A5A30BABC3}" type="presOf" srcId="{0FE3EE70-9A54-4558-A803-52AA7A54103E}" destId="{58E4B57E-51F2-4FE0-B25B-305C19EBC3CE}" srcOrd="1" destOrd="0" presId="urn:microsoft.com/office/officeart/2005/8/layout/hList7"/>
    <dgm:cxn modelId="{04877761-C9BD-49C4-B989-BAFB8B370E7B}" type="presOf" srcId="{CEE64ACF-2482-425A-94B2-140F897E56EB}" destId="{B598E83E-DF5D-44D7-9494-19C1EE0CC53A}" srcOrd="0" destOrd="0" presId="urn:microsoft.com/office/officeart/2005/8/layout/hList7"/>
    <dgm:cxn modelId="{A428A558-25E4-49AB-A01B-07748B138A7E}" srcId="{105FDBE7-3774-46FB-B849-CBA0EC51C4B1}" destId="{0FE3EE70-9A54-4558-A803-52AA7A54103E}" srcOrd="1" destOrd="0" parTransId="{7BCCAFE2-71F0-474A-AD84-469E4064B51E}" sibTransId="{CD1B9E88-2C03-4B51-AFFD-F5CD3428B18C}"/>
    <dgm:cxn modelId="{7A53D642-1E3D-4A10-968C-C83246605279}" type="presOf" srcId="{0FE3EE70-9A54-4558-A803-52AA7A54103E}" destId="{155F70DB-643B-4B86-8D21-E83279BFA7EE}" srcOrd="0" destOrd="0" presId="urn:microsoft.com/office/officeart/2005/8/layout/hList7"/>
    <dgm:cxn modelId="{B9345407-379C-4625-8CF0-529BF8212608}" type="presOf" srcId="{105FDBE7-3774-46FB-B849-CBA0EC51C4B1}" destId="{FC2E3C06-E46A-4D1D-8A1A-B2C875D2AFDC}" srcOrd="0" destOrd="0" presId="urn:microsoft.com/office/officeart/2005/8/layout/hList7"/>
    <dgm:cxn modelId="{CF3CF180-58FA-4570-80DC-35652365D5CC}" srcId="{105FDBE7-3774-46FB-B849-CBA0EC51C4B1}" destId="{92620FBE-205F-44A0-94FB-833AAD1A6B1D}" srcOrd="0" destOrd="0" parTransId="{AE7F27B4-85D0-4877-82D8-5ABC333AEEBA}" sibTransId="{CEE64ACF-2482-425A-94B2-140F897E56EB}"/>
    <dgm:cxn modelId="{C4E91E57-9B7B-4FE6-A8E1-38F9F149B6C9}" type="presOf" srcId="{CD1B9E88-2C03-4B51-AFFD-F5CD3428B18C}" destId="{B9B4CB6F-16C8-4BF0-8EB6-B1653CBF6204}" srcOrd="0" destOrd="0" presId="urn:microsoft.com/office/officeart/2005/8/layout/hList7"/>
    <dgm:cxn modelId="{0CAD5C8F-DA41-4E02-9B93-BFB71E7F57FC}" type="presOf" srcId="{92620FBE-205F-44A0-94FB-833AAD1A6B1D}" destId="{356D9F78-019C-47AD-80CA-93B359FF3691}" srcOrd="0" destOrd="0" presId="urn:microsoft.com/office/officeart/2005/8/layout/hList7"/>
    <dgm:cxn modelId="{4C0ACC6C-2D87-4CB8-874E-C416185059A4}" type="presParOf" srcId="{FC2E3C06-E46A-4D1D-8A1A-B2C875D2AFDC}" destId="{3F01B876-2F14-48A9-8A0E-0FC15ADBC8A4}" srcOrd="0" destOrd="0" presId="urn:microsoft.com/office/officeart/2005/8/layout/hList7"/>
    <dgm:cxn modelId="{E422B7E4-DDA5-4BD8-A8C3-B0D0B41816C2}" type="presParOf" srcId="{FC2E3C06-E46A-4D1D-8A1A-B2C875D2AFDC}" destId="{B899EFFD-B74E-4A70-9BB0-598B5493123F}" srcOrd="1" destOrd="0" presId="urn:microsoft.com/office/officeart/2005/8/layout/hList7"/>
    <dgm:cxn modelId="{6D58D27A-BA62-4F7B-8A6B-9259EC1C67C1}" type="presParOf" srcId="{B899EFFD-B74E-4A70-9BB0-598B5493123F}" destId="{463C43A6-EC4B-4531-B098-8DA30C12D53F}" srcOrd="0" destOrd="0" presId="urn:microsoft.com/office/officeart/2005/8/layout/hList7"/>
    <dgm:cxn modelId="{25862736-9CA6-42BB-AA7C-29FF7243347D}" type="presParOf" srcId="{463C43A6-EC4B-4531-B098-8DA30C12D53F}" destId="{356D9F78-019C-47AD-80CA-93B359FF3691}" srcOrd="0" destOrd="0" presId="urn:microsoft.com/office/officeart/2005/8/layout/hList7"/>
    <dgm:cxn modelId="{6AC5C06E-FCF2-4BAD-9C68-6487D18368D1}" type="presParOf" srcId="{463C43A6-EC4B-4531-B098-8DA30C12D53F}" destId="{25C410EB-90D7-45A8-A937-3E829FF500FA}" srcOrd="1" destOrd="0" presId="urn:microsoft.com/office/officeart/2005/8/layout/hList7"/>
    <dgm:cxn modelId="{759238D6-C0A3-4982-8807-EF9EFCEF00F5}" type="presParOf" srcId="{463C43A6-EC4B-4531-B098-8DA30C12D53F}" destId="{14EE26B1-200D-46A3-BAAE-2BEE21A624A8}" srcOrd="2" destOrd="0" presId="urn:microsoft.com/office/officeart/2005/8/layout/hList7"/>
    <dgm:cxn modelId="{F2733481-CE2C-4F5B-AFBE-269D9956ABFA}" type="presParOf" srcId="{463C43A6-EC4B-4531-B098-8DA30C12D53F}" destId="{C2872579-A4E9-4F18-80C2-EEA6423F935B}" srcOrd="3" destOrd="0" presId="urn:microsoft.com/office/officeart/2005/8/layout/hList7"/>
    <dgm:cxn modelId="{A06AB363-F74E-46F4-B390-4EDCC39A9E42}" type="presParOf" srcId="{B899EFFD-B74E-4A70-9BB0-598B5493123F}" destId="{B598E83E-DF5D-44D7-9494-19C1EE0CC53A}" srcOrd="1" destOrd="0" presId="urn:microsoft.com/office/officeart/2005/8/layout/hList7"/>
    <dgm:cxn modelId="{24397394-C361-4949-989C-76818AC842D5}" type="presParOf" srcId="{B899EFFD-B74E-4A70-9BB0-598B5493123F}" destId="{EDDC34E0-216B-451E-AED1-536E2963CF4A}" srcOrd="2" destOrd="0" presId="urn:microsoft.com/office/officeart/2005/8/layout/hList7"/>
    <dgm:cxn modelId="{6911FF15-B900-42C0-9683-4776CA6A5EEF}" type="presParOf" srcId="{EDDC34E0-216B-451E-AED1-536E2963CF4A}" destId="{155F70DB-643B-4B86-8D21-E83279BFA7EE}" srcOrd="0" destOrd="0" presId="urn:microsoft.com/office/officeart/2005/8/layout/hList7"/>
    <dgm:cxn modelId="{2505AE46-7768-42B8-8251-7FAB402A491B}" type="presParOf" srcId="{EDDC34E0-216B-451E-AED1-536E2963CF4A}" destId="{58E4B57E-51F2-4FE0-B25B-305C19EBC3CE}" srcOrd="1" destOrd="0" presId="urn:microsoft.com/office/officeart/2005/8/layout/hList7"/>
    <dgm:cxn modelId="{0FB4E8D8-2529-4797-9B30-72E8EDF1090F}" type="presParOf" srcId="{EDDC34E0-216B-451E-AED1-536E2963CF4A}" destId="{C2F55F99-1C2B-4E26-9DDF-D1C3AD5FEE05}" srcOrd="2" destOrd="0" presId="urn:microsoft.com/office/officeart/2005/8/layout/hList7"/>
    <dgm:cxn modelId="{9E7A320C-A62D-42BD-86AC-9F62C4F0AE37}" type="presParOf" srcId="{EDDC34E0-216B-451E-AED1-536E2963CF4A}" destId="{178D7E85-3495-4521-B46E-CE381F215E2D}" srcOrd="3" destOrd="0" presId="urn:microsoft.com/office/officeart/2005/8/layout/hList7"/>
    <dgm:cxn modelId="{8B65CCFC-D45B-48E0-A193-4DB3E0172820}" type="presParOf" srcId="{B899EFFD-B74E-4A70-9BB0-598B5493123F}" destId="{B9B4CB6F-16C8-4BF0-8EB6-B1653CBF6204}" srcOrd="3" destOrd="0" presId="urn:microsoft.com/office/officeart/2005/8/layout/hList7"/>
    <dgm:cxn modelId="{FB5A807E-64B4-49F9-9678-8F89221994EA}" type="presParOf" srcId="{B899EFFD-B74E-4A70-9BB0-598B5493123F}" destId="{3CCB043E-38EC-4CC4-A44C-D6F407B559D9}" srcOrd="4" destOrd="0" presId="urn:microsoft.com/office/officeart/2005/8/layout/hList7"/>
    <dgm:cxn modelId="{B735390B-CDE9-44EE-8E07-B501B9B49AD6}" type="presParOf" srcId="{3CCB043E-38EC-4CC4-A44C-D6F407B559D9}" destId="{35F0B15D-809C-4808-B2C7-E38EB3B574CC}" srcOrd="0" destOrd="0" presId="urn:microsoft.com/office/officeart/2005/8/layout/hList7"/>
    <dgm:cxn modelId="{46A817A8-0B54-41DE-A574-6F4968D9CED8}" type="presParOf" srcId="{3CCB043E-38EC-4CC4-A44C-D6F407B559D9}" destId="{68D387FC-F66E-47A8-B993-EEF0674FF5C1}" srcOrd="1" destOrd="0" presId="urn:microsoft.com/office/officeart/2005/8/layout/hList7"/>
    <dgm:cxn modelId="{C05E15DB-B0CC-4EFA-9E2C-B5B854C41EF9}" type="presParOf" srcId="{3CCB043E-38EC-4CC4-A44C-D6F407B559D9}" destId="{7C1DFE2E-F032-4F7A-91DA-7648FD4ACA56}" srcOrd="2" destOrd="0" presId="urn:microsoft.com/office/officeart/2005/8/layout/hList7"/>
    <dgm:cxn modelId="{F9944C6E-FBCF-4D60-A54B-81239D923FCB}" type="presParOf" srcId="{3CCB043E-38EC-4CC4-A44C-D6F407B559D9}" destId="{133BBCC7-9261-4C49-9621-62C7A104632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r>
            <a:rPr lang="es-ES" sz="3200" dirty="0" smtClean="0"/>
            <a:t>No se perciben factores de riesgo asociados a la familia.</a:t>
          </a:r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pPr marL="0" marR="0" indent="0" defTabSz="914400" eaLnBrk="1" fontAlgn="auto" latinLnBrk="0" hangingPunct="1">
            <a:lnSpc>
              <a:spcPts val="27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3200" dirty="0" smtClean="0"/>
            <a:t>Es probable que exista involucramiento de la familia en las labores del estudiante.</a:t>
          </a:r>
        </a:p>
        <a:p>
          <a:pPr defTabSz="1422400">
            <a:lnSpc>
              <a:spcPts val="2700"/>
            </a:lnSpc>
            <a:spcBef>
              <a:spcPct val="0"/>
            </a:spcBef>
            <a:spcAft>
              <a:spcPts val="0"/>
            </a:spcAft>
          </a:pPr>
          <a:endParaRPr lang="es-ES" sz="32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2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2"/>
      <dgm:spPr/>
    </dgm:pt>
    <dgm:pt modelId="{B46BC6E6-069B-4409-ABD6-CE11C09B6E46}" type="pres">
      <dgm:prSet presAssocID="{42BD1B72-0E95-4F43-A973-533662532C20}" presName="dstNode" presStyleLbl="node1" presStyleIdx="0" presStyleCnt="2"/>
      <dgm:spPr/>
    </dgm:pt>
    <dgm:pt modelId="{4AF02D00-6A91-451D-8491-D319D0E5CE82}" type="pres">
      <dgm:prSet presAssocID="{CA630636-2DDD-4191-BCE8-851A93C7F63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9CDB965-1E8E-446B-AF5C-E6FE9CE8EB61}" type="pres">
      <dgm:prSet presAssocID="{50000EDE-CC52-4E0F-8823-EDD2681E2EF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43D1FD-931F-4ADB-B586-78ED4D2C03C7}" type="pres">
      <dgm:prSet presAssocID="{50000EDE-CC52-4E0F-8823-EDD2681E2EFD}" presName="accent_2" presStyleCnt="0"/>
      <dgm:spPr/>
    </dgm:pt>
    <dgm:pt modelId="{C8962BE1-7EA9-43D1-830D-C9B023CFDEEC}" type="pres">
      <dgm:prSet presAssocID="{50000EDE-CC52-4E0F-8823-EDD2681E2EFD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72D377BC-09FE-48AE-A02B-9699A17B8E8E}" type="presOf" srcId="{50000EDE-CC52-4E0F-8823-EDD2681E2EFD}" destId="{C9CDB965-1E8E-446B-AF5C-E6FE9CE8EB61}" srcOrd="0" destOrd="0" presId="urn:microsoft.com/office/officeart/2008/layout/VerticalCurvedList"/>
    <dgm:cxn modelId="{81A842F6-99EA-4E00-A3C8-967D52668016}" type="presOf" srcId="{CA630636-2DDD-4191-BCE8-851A93C7F63C}" destId="{4AF02D00-6A91-451D-8491-D319D0E5CE82}" srcOrd="0" destOrd="0" presId="urn:microsoft.com/office/officeart/2008/layout/VerticalCurvedList"/>
    <dgm:cxn modelId="{B70A3C8E-8B2B-462E-9D65-A5617B2C3A52}" srcId="{42BD1B72-0E95-4F43-A973-533662532C20}" destId="{50000EDE-CC52-4E0F-8823-EDD2681E2EFD}" srcOrd="1" destOrd="0" parTransId="{BD1DCF7E-DBB7-4382-8516-2A6CDDA4C111}" sibTransId="{A8B76833-4AAF-49DE-BF57-02CDBE5B2D3A}"/>
    <dgm:cxn modelId="{2B8BC753-E237-4C14-AD71-390C687F41FC}" type="presOf" srcId="{05595D7E-5E24-48E2-A66D-312B83E68A12}" destId="{3300957F-971F-46C6-AEB5-AD47D60A17BA}" srcOrd="0" destOrd="0" presId="urn:microsoft.com/office/officeart/2008/layout/VerticalCurvedList"/>
    <dgm:cxn modelId="{574254CC-FB8B-4595-82B3-75D4F23E0AF7}" type="presOf" srcId="{42BD1B72-0E95-4F43-A973-533662532C20}" destId="{7E0E0C7E-1FE2-4E50-841A-6C22A1A8404D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F55E2769-70CA-411B-AE51-8F186F8B4B9F}" type="presParOf" srcId="{7E0E0C7E-1FE2-4E50-841A-6C22A1A8404D}" destId="{A3C9F014-9800-45A8-BC3D-0C03B65508DC}" srcOrd="0" destOrd="0" presId="urn:microsoft.com/office/officeart/2008/layout/VerticalCurvedList"/>
    <dgm:cxn modelId="{5FD23F57-28A5-47D4-91E3-35D487D34212}" type="presParOf" srcId="{A3C9F014-9800-45A8-BC3D-0C03B65508DC}" destId="{619BC2D1-54D5-4EE2-BF33-4BFF0D94B63E}" srcOrd="0" destOrd="0" presId="urn:microsoft.com/office/officeart/2008/layout/VerticalCurvedList"/>
    <dgm:cxn modelId="{8C888709-1A60-4FAB-8D7E-9F0606BD89AF}" type="presParOf" srcId="{619BC2D1-54D5-4EE2-BF33-4BFF0D94B63E}" destId="{F7CBED6F-75B3-4FD5-8B55-59D392801354}" srcOrd="0" destOrd="0" presId="urn:microsoft.com/office/officeart/2008/layout/VerticalCurvedList"/>
    <dgm:cxn modelId="{B90D11E8-04A3-4D13-AFAF-BE3C171754C4}" type="presParOf" srcId="{619BC2D1-54D5-4EE2-BF33-4BFF0D94B63E}" destId="{3300957F-971F-46C6-AEB5-AD47D60A17BA}" srcOrd="1" destOrd="0" presId="urn:microsoft.com/office/officeart/2008/layout/VerticalCurvedList"/>
    <dgm:cxn modelId="{B8D7BD7C-4BB3-4A16-B44A-81A2E6C9F3C5}" type="presParOf" srcId="{619BC2D1-54D5-4EE2-BF33-4BFF0D94B63E}" destId="{FDA1081E-5669-4EFF-A734-3B903502CEA6}" srcOrd="2" destOrd="0" presId="urn:microsoft.com/office/officeart/2008/layout/VerticalCurvedList"/>
    <dgm:cxn modelId="{0AE5C053-2491-42F5-BE12-220A05FA25B4}" type="presParOf" srcId="{619BC2D1-54D5-4EE2-BF33-4BFF0D94B63E}" destId="{B46BC6E6-069B-4409-ABD6-CE11C09B6E46}" srcOrd="3" destOrd="0" presId="urn:microsoft.com/office/officeart/2008/layout/VerticalCurvedList"/>
    <dgm:cxn modelId="{905D9E3F-B193-4F3C-86D2-01D17EA49E5B}" type="presParOf" srcId="{A3C9F014-9800-45A8-BC3D-0C03B65508DC}" destId="{4AF02D00-6A91-451D-8491-D319D0E5CE82}" srcOrd="1" destOrd="0" presId="urn:microsoft.com/office/officeart/2008/layout/VerticalCurvedList"/>
    <dgm:cxn modelId="{62550562-D2E6-47B8-B8AC-F7252CF1803B}" type="presParOf" srcId="{A3C9F014-9800-45A8-BC3D-0C03B65508DC}" destId="{6633717F-94FE-4043-80E3-00F8B23EB976}" srcOrd="2" destOrd="0" presId="urn:microsoft.com/office/officeart/2008/layout/VerticalCurvedList"/>
    <dgm:cxn modelId="{96965469-175D-4740-9DA8-BA17EDE4BEC0}" type="presParOf" srcId="{6633717F-94FE-4043-80E3-00F8B23EB976}" destId="{08FF4086-8458-4A22-86E9-3D9DD96467F1}" srcOrd="0" destOrd="0" presId="urn:microsoft.com/office/officeart/2008/layout/VerticalCurvedList"/>
    <dgm:cxn modelId="{66CC5B08-2740-4BF6-AD32-1D4E175B872E}" type="presParOf" srcId="{A3C9F014-9800-45A8-BC3D-0C03B65508DC}" destId="{C9CDB965-1E8E-446B-AF5C-E6FE9CE8EB61}" srcOrd="3" destOrd="0" presId="urn:microsoft.com/office/officeart/2008/layout/VerticalCurvedList"/>
    <dgm:cxn modelId="{C9845FD4-8B6F-40E3-8598-C8E641CE3CB5}" type="presParOf" srcId="{A3C9F014-9800-45A8-BC3D-0C03B65508DC}" destId="{BF43D1FD-931F-4ADB-B586-78ED4D2C03C7}" srcOrd="4" destOrd="0" presId="urn:microsoft.com/office/officeart/2008/layout/VerticalCurvedList"/>
    <dgm:cxn modelId="{E4FFE6E8-E3B8-408C-A3D1-185B850B4EB7}" type="presParOf" srcId="{BF43D1FD-931F-4ADB-B586-78ED4D2C03C7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r>
            <a:rPr lang="es-ES" sz="3200" dirty="0" smtClean="0"/>
            <a:t>No se perciben factores de riesgo asociados a profesores.</a:t>
          </a:r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pPr>
            <a:lnSpc>
              <a:spcPts val="2700"/>
            </a:lnSpc>
            <a:spcAft>
              <a:spcPts val="0"/>
            </a:spcAft>
          </a:pPr>
          <a:r>
            <a:rPr lang="es-ES" sz="3200" dirty="0" smtClean="0"/>
            <a:t>No se perciben factores de riesgo asociados a pares.</a:t>
          </a:r>
          <a:endParaRPr lang="es-ES" sz="32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2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2"/>
      <dgm:spPr/>
    </dgm:pt>
    <dgm:pt modelId="{B46BC6E6-069B-4409-ABD6-CE11C09B6E46}" type="pres">
      <dgm:prSet presAssocID="{42BD1B72-0E95-4F43-A973-533662532C20}" presName="dstNode" presStyleLbl="node1" presStyleIdx="0" presStyleCnt="2"/>
      <dgm:spPr/>
    </dgm:pt>
    <dgm:pt modelId="{4AF02D00-6A91-451D-8491-D319D0E5CE82}" type="pres">
      <dgm:prSet presAssocID="{CA630636-2DDD-4191-BCE8-851A93C7F63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9CDB965-1E8E-446B-AF5C-E6FE9CE8EB61}" type="pres">
      <dgm:prSet presAssocID="{50000EDE-CC52-4E0F-8823-EDD2681E2EF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43D1FD-931F-4ADB-B586-78ED4D2C03C7}" type="pres">
      <dgm:prSet presAssocID="{50000EDE-CC52-4E0F-8823-EDD2681E2EFD}" presName="accent_2" presStyleCnt="0"/>
      <dgm:spPr/>
    </dgm:pt>
    <dgm:pt modelId="{C8962BE1-7EA9-43D1-830D-C9B023CFDEEC}" type="pres">
      <dgm:prSet presAssocID="{50000EDE-CC52-4E0F-8823-EDD2681E2EFD}" presName="accentRepeatNode" presStyleLbl="solidFgAcc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F9638CF5-6E39-4025-A1E2-309FD26FB4BA}" type="presOf" srcId="{42BD1B72-0E95-4F43-A973-533662532C20}" destId="{7E0E0C7E-1FE2-4E50-841A-6C22A1A8404D}" srcOrd="0" destOrd="0" presId="urn:microsoft.com/office/officeart/2008/layout/VerticalCurvedList"/>
    <dgm:cxn modelId="{B70A3C8E-8B2B-462E-9D65-A5617B2C3A52}" srcId="{42BD1B72-0E95-4F43-A973-533662532C20}" destId="{50000EDE-CC52-4E0F-8823-EDD2681E2EFD}" srcOrd="1" destOrd="0" parTransId="{BD1DCF7E-DBB7-4382-8516-2A6CDDA4C111}" sibTransId="{A8B76833-4AAF-49DE-BF57-02CDBE5B2D3A}"/>
    <dgm:cxn modelId="{B6C269E0-1713-4521-B5B8-0461EFEC94C0}" type="presOf" srcId="{50000EDE-CC52-4E0F-8823-EDD2681E2EFD}" destId="{C9CDB965-1E8E-446B-AF5C-E6FE9CE8EB61}" srcOrd="0" destOrd="0" presId="urn:microsoft.com/office/officeart/2008/layout/VerticalCurvedList"/>
    <dgm:cxn modelId="{028972E4-B0A2-4262-B051-F38630138F78}" type="presOf" srcId="{CA630636-2DDD-4191-BCE8-851A93C7F63C}" destId="{4AF02D00-6A91-451D-8491-D319D0E5CE82}" srcOrd="0" destOrd="0" presId="urn:microsoft.com/office/officeart/2008/layout/VerticalCurvedList"/>
    <dgm:cxn modelId="{BE86082C-E1A0-40C0-B446-1647C5D30F0B}" type="presOf" srcId="{05595D7E-5E24-48E2-A66D-312B83E68A12}" destId="{3300957F-971F-46C6-AEB5-AD47D60A17BA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3D677638-367B-4477-9676-6C03672B20C6}" type="presParOf" srcId="{7E0E0C7E-1FE2-4E50-841A-6C22A1A8404D}" destId="{A3C9F014-9800-45A8-BC3D-0C03B65508DC}" srcOrd="0" destOrd="0" presId="urn:microsoft.com/office/officeart/2008/layout/VerticalCurvedList"/>
    <dgm:cxn modelId="{14A17BB3-7A79-43B0-97EF-244B41C93272}" type="presParOf" srcId="{A3C9F014-9800-45A8-BC3D-0C03B65508DC}" destId="{619BC2D1-54D5-4EE2-BF33-4BFF0D94B63E}" srcOrd="0" destOrd="0" presId="urn:microsoft.com/office/officeart/2008/layout/VerticalCurvedList"/>
    <dgm:cxn modelId="{D93CD9F4-9937-4036-A693-A04F6286C690}" type="presParOf" srcId="{619BC2D1-54D5-4EE2-BF33-4BFF0D94B63E}" destId="{F7CBED6F-75B3-4FD5-8B55-59D392801354}" srcOrd="0" destOrd="0" presId="urn:microsoft.com/office/officeart/2008/layout/VerticalCurvedList"/>
    <dgm:cxn modelId="{5381055C-60B6-49AD-BEE0-38B738A4B7A4}" type="presParOf" srcId="{619BC2D1-54D5-4EE2-BF33-4BFF0D94B63E}" destId="{3300957F-971F-46C6-AEB5-AD47D60A17BA}" srcOrd="1" destOrd="0" presId="urn:microsoft.com/office/officeart/2008/layout/VerticalCurvedList"/>
    <dgm:cxn modelId="{F0B46891-CAE3-4454-9F0D-F903A34EB424}" type="presParOf" srcId="{619BC2D1-54D5-4EE2-BF33-4BFF0D94B63E}" destId="{FDA1081E-5669-4EFF-A734-3B903502CEA6}" srcOrd="2" destOrd="0" presId="urn:microsoft.com/office/officeart/2008/layout/VerticalCurvedList"/>
    <dgm:cxn modelId="{13B5C4BE-C5AB-4520-8FE5-6A230E5B0E75}" type="presParOf" srcId="{619BC2D1-54D5-4EE2-BF33-4BFF0D94B63E}" destId="{B46BC6E6-069B-4409-ABD6-CE11C09B6E46}" srcOrd="3" destOrd="0" presId="urn:microsoft.com/office/officeart/2008/layout/VerticalCurvedList"/>
    <dgm:cxn modelId="{00199D1B-DB4C-4C1C-86A9-0CC4947B448C}" type="presParOf" srcId="{A3C9F014-9800-45A8-BC3D-0C03B65508DC}" destId="{4AF02D00-6A91-451D-8491-D319D0E5CE82}" srcOrd="1" destOrd="0" presId="urn:microsoft.com/office/officeart/2008/layout/VerticalCurvedList"/>
    <dgm:cxn modelId="{750B7E46-1873-48BF-8E4C-29AE7EDFEE81}" type="presParOf" srcId="{A3C9F014-9800-45A8-BC3D-0C03B65508DC}" destId="{6633717F-94FE-4043-80E3-00F8B23EB976}" srcOrd="2" destOrd="0" presId="urn:microsoft.com/office/officeart/2008/layout/VerticalCurvedList"/>
    <dgm:cxn modelId="{AF983157-55A8-4C01-B142-83D79C6B7198}" type="presParOf" srcId="{6633717F-94FE-4043-80E3-00F8B23EB976}" destId="{08FF4086-8458-4A22-86E9-3D9DD96467F1}" srcOrd="0" destOrd="0" presId="urn:microsoft.com/office/officeart/2008/layout/VerticalCurvedList"/>
    <dgm:cxn modelId="{ABCE4527-18D2-4DBF-B6A6-7DE44BA67DA5}" type="presParOf" srcId="{A3C9F014-9800-45A8-BC3D-0C03B65508DC}" destId="{C9CDB965-1E8E-446B-AF5C-E6FE9CE8EB61}" srcOrd="3" destOrd="0" presId="urn:microsoft.com/office/officeart/2008/layout/VerticalCurvedList"/>
    <dgm:cxn modelId="{23F7654E-60F6-445A-8AD5-D2CA32B52B1D}" type="presParOf" srcId="{A3C9F014-9800-45A8-BC3D-0C03B65508DC}" destId="{BF43D1FD-931F-4ADB-B586-78ED4D2C03C7}" srcOrd="4" destOrd="0" presId="urn:microsoft.com/office/officeart/2008/layout/VerticalCurvedList"/>
    <dgm:cxn modelId="{4D62814A-F51F-4EFF-94EC-AABA1BEAADD0}" type="presParOf" srcId="{BF43D1FD-931F-4ADB-B586-78ED4D2C03C7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A630636-2DDD-4191-BCE8-851A93C7F63C}">
      <dgm:prSet phldrT="[Texto]" custT="1"/>
      <dgm:spPr/>
      <dgm:t>
        <a:bodyPr/>
        <a:lstStyle/>
        <a:p>
          <a:endParaRPr lang="es-ES" sz="2800" dirty="0" smtClean="0"/>
        </a:p>
        <a:p>
          <a:r>
            <a:rPr lang="es-ES" sz="4000" dirty="0" smtClean="0"/>
            <a:t>Continuar con la gestión de estrategias con foco en desarrollar la </a:t>
          </a:r>
          <a:r>
            <a:rPr lang="es-ES" sz="4000" b="1" i="1" dirty="0" smtClean="0">
              <a:solidFill>
                <a:schemeClr val="tx1"/>
              </a:solidFill>
            </a:rPr>
            <a:t>motivación</a:t>
          </a:r>
          <a:r>
            <a:rPr lang="es-ES" sz="4000" dirty="0" smtClean="0"/>
            <a:t> por aprender.</a:t>
          </a:r>
        </a:p>
        <a:p>
          <a:endParaRPr lang="es-ES" sz="2800" dirty="0"/>
        </a:p>
      </dgm:t>
    </dgm:pt>
    <dgm:pt modelId="{FE3C040D-307C-4AF1-A7C7-E1B18D0177AD}" type="parTrans" cxnId="{F713BFAD-3DFD-4C98-8671-D3A0142BA863}">
      <dgm:prSet/>
      <dgm:spPr/>
      <dgm:t>
        <a:bodyPr/>
        <a:lstStyle/>
        <a:p>
          <a:endParaRPr lang="es-ES"/>
        </a:p>
      </dgm:t>
    </dgm:pt>
    <dgm:pt modelId="{05595D7E-5E24-48E2-A66D-312B83E68A12}" type="sibTrans" cxnId="{F713BFAD-3DFD-4C98-8671-D3A0142BA863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4AF02D00-6A91-451D-8491-D319D0E5CE82}" type="pres">
      <dgm:prSet presAssocID="{CA630636-2DDD-4191-BCE8-851A93C7F63C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33717F-94FE-4043-80E3-00F8B23EB976}" type="pres">
      <dgm:prSet presAssocID="{CA630636-2DDD-4191-BCE8-851A93C7F63C}" presName="accent_1" presStyleCnt="0"/>
      <dgm:spPr/>
    </dgm:pt>
    <dgm:pt modelId="{08FF4086-8458-4A22-86E9-3D9DD96467F1}" type="pres">
      <dgm:prSet presAssocID="{CA630636-2DDD-4191-BCE8-851A93C7F63C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C1083DDD-7C57-40B3-8659-F03F562B53D8}" type="presOf" srcId="{42BD1B72-0E95-4F43-A973-533662532C20}" destId="{7E0E0C7E-1FE2-4E50-841A-6C22A1A8404D}" srcOrd="0" destOrd="0" presId="urn:microsoft.com/office/officeart/2008/layout/VerticalCurvedList"/>
    <dgm:cxn modelId="{328DD8BE-22D6-4A37-A9B1-F011553E364D}" type="presOf" srcId="{CA630636-2DDD-4191-BCE8-851A93C7F63C}" destId="{4AF02D00-6A91-451D-8491-D319D0E5CE82}" srcOrd="0" destOrd="0" presId="urn:microsoft.com/office/officeart/2008/layout/VerticalCurvedList"/>
    <dgm:cxn modelId="{DAD303CC-D9D6-45B3-AA22-97D76ED4CD26}" type="presOf" srcId="{05595D7E-5E24-48E2-A66D-312B83E68A12}" destId="{3300957F-971F-46C6-AEB5-AD47D60A17BA}" srcOrd="0" destOrd="0" presId="urn:microsoft.com/office/officeart/2008/layout/VerticalCurvedList"/>
    <dgm:cxn modelId="{F713BFAD-3DFD-4C98-8671-D3A0142BA863}" srcId="{42BD1B72-0E95-4F43-A973-533662532C20}" destId="{CA630636-2DDD-4191-BCE8-851A93C7F63C}" srcOrd="0" destOrd="0" parTransId="{FE3C040D-307C-4AF1-A7C7-E1B18D0177AD}" sibTransId="{05595D7E-5E24-48E2-A66D-312B83E68A12}"/>
    <dgm:cxn modelId="{99C6C504-887D-4EB0-B017-F4A3902AE089}" type="presParOf" srcId="{7E0E0C7E-1FE2-4E50-841A-6C22A1A8404D}" destId="{A3C9F014-9800-45A8-BC3D-0C03B65508DC}" srcOrd="0" destOrd="0" presId="urn:microsoft.com/office/officeart/2008/layout/VerticalCurvedList"/>
    <dgm:cxn modelId="{77420009-4A2F-4033-A1A1-7718481DF964}" type="presParOf" srcId="{A3C9F014-9800-45A8-BC3D-0C03B65508DC}" destId="{619BC2D1-54D5-4EE2-BF33-4BFF0D94B63E}" srcOrd="0" destOrd="0" presId="urn:microsoft.com/office/officeart/2008/layout/VerticalCurvedList"/>
    <dgm:cxn modelId="{A00662AD-0F76-4820-A14B-3CDAAC12508E}" type="presParOf" srcId="{619BC2D1-54D5-4EE2-BF33-4BFF0D94B63E}" destId="{F7CBED6F-75B3-4FD5-8B55-59D392801354}" srcOrd="0" destOrd="0" presId="urn:microsoft.com/office/officeart/2008/layout/VerticalCurvedList"/>
    <dgm:cxn modelId="{00FC8F5B-AA79-4AC4-AF3E-A6FD25C349C3}" type="presParOf" srcId="{619BC2D1-54D5-4EE2-BF33-4BFF0D94B63E}" destId="{3300957F-971F-46C6-AEB5-AD47D60A17BA}" srcOrd="1" destOrd="0" presId="urn:microsoft.com/office/officeart/2008/layout/VerticalCurvedList"/>
    <dgm:cxn modelId="{08611105-DD19-4B16-9BE3-825C2B48ECF9}" type="presParOf" srcId="{619BC2D1-54D5-4EE2-BF33-4BFF0D94B63E}" destId="{FDA1081E-5669-4EFF-A734-3B903502CEA6}" srcOrd="2" destOrd="0" presId="urn:microsoft.com/office/officeart/2008/layout/VerticalCurvedList"/>
    <dgm:cxn modelId="{94437CD6-7617-4DA3-B488-B5940B2A7D54}" type="presParOf" srcId="{619BC2D1-54D5-4EE2-BF33-4BFF0D94B63E}" destId="{B46BC6E6-069B-4409-ABD6-CE11C09B6E46}" srcOrd="3" destOrd="0" presId="urn:microsoft.com/office/officeart/2008/layout/VerticalCurvedList"/>
    <dgm:cxn modelId="{8DD04927-42EA-48AF-9DFD-E4D1B599412F}" type="presParOf" srcId="{A3C9F014-9800-45A8-BC3D-0C03B65508DC}" destId="{4AF02D00-6A91-451D-8491-D319D0E5CE82}" srcOrd="1" destOrd="0" presId="urn:microsoft.com/office/officeart/2008/layout/VerticalCurvedList"/>
    <dgm:cxn modelId="{2425A62F-C7C9-4E0E-801E-94BFC3B16913}" type="presParOf" srcId="{A3C9F014-9800-45A8-BC3D-0C03B65508DC}" destId="{6633717F-94FE-4043-80E3-00F8B23EB976}" srcOrd="2" destOrd="0" presId="urn:microsoft.com/office/officeart/2008/layout/VerticalCurvedList"/>
    <dgm:cxn modelId="{01063194-5FA0-455A-A6D6-21C2505B4BAB}" type="presParOf" srcId="{6633717F-94FE-4043-80E3-00F8B23EB976}" destId="{08FF4086-8458-4A22-86E9-3D9DD96467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0000EDE-CC52-4E0F-8823-EDD2681E2EFD}">
      <dgm:prSet phldrT="[Texto]" custT="1"/>
      <dgm:spPr/>
      <dgm:t>
        <a:bodyPr/>
        <a:lstStyle/>
        <a:p>
          <a:endParaRPr lang="es-ES" sz="2900" dirty="0" smtClean="0"/>
        </a:p>
        <a:p>
          <a:r>
            <a:rPr lang="es-ES" sz="3600" dirty="0" smtClean="0"/>
            <a:t>Promover el uso de </a:t>
          </a:r>
          <a:r>
            <a:rPr lang="es-ES" sz="3600" b="1" i="1" dirty="0" smtClean="0">
              <a:solidFill>
                <a:schemeClr val="tx1"/>
              </a:solidFill>
            </a:rPr>
            <a:t>metodologías activo-participativas </a:t>
          </a:r>
          <a:r>
            <a:rPr lang="es-ES" sz="3600" b="0" i="0" dirty="0" smtClean="0">
              <a:solidFill>
                <a:schemeClr val="tx1"/>
              </a:solidFill>
            </a:rPr>
            <a:t>y</a:t>
          </a:r>
          <a:r>
            <a:rPr lang="es-ES" sz="3600" b="1" i="1" dirty="0" smtClean="0">
              <a:solidFill>
                <a:schemeClr val="tx1"/>
              </a:solidFill>
            </a:rPr>
            <a:t> colaborativas </a:t>
          </a:r>
          <a:r>
            <a:rPr lang="es-ES" sz="3600" dirty="0" smtClean="0"/>
            <a:t>en el aula.</a:t>
          </a:r>
        </a:p>
        <a:p>
          <a:endParaRPr lang="es-ES" sz="2900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B6DF2E0A-42F5-4860-A3E8-9382E2DCDB93}" type="pres">
      <dgm:prSet presAssocID="{50000EDE-CC52-4E0F-8823-EDD2681E2EFD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E7EF0B-E1EF-4DB6-ABA7-151514304A6D}" type="pres">
      <dgm:prSet presAssocID="{50000EDE-CC52-4E0F-8823-EDD2681E2EFD}" presName="accent_1" presStyleCnt="0"/>
      <dgm:spPr/>
    </dgm:pt>
    <dgm:pt modelId="{C8962BE1-7EA9-43D1-830D-C9B023CFDEEC}" type="pres">
      <dgm:prSet presAssocID="{50000EDE-CC52-4E0F-8823-EDD2681E2EFD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F66747CB-4B02-40E2-9A9E-14E8D48AA529}" type="presOf" srcId="{A8B76833-4AAF-49DE-BF57-02CDBE5B2D3A}" destId="{3300957F-971F-46C6-AEB5-AD47D60A17BA}" srcOrd="0" destOrd="0" presId="urn:microsoft.com/office/officeart/2008/layout/VerticalCurvedList"/>
    <dgm:cxn modelId="{B70A3C8E-8B2B-462E-9D65-A5617B2C3A52}" srcId="{42BD1B72-0E95-4F43-A973-533662532C20}" destId="{50000EDE-CC52-4E0F-8823-EDD2681E2EFD}" srcOrd="0" destOrd="0" parTransId="{BD1DCF7E-DBB7-4382-8516-2A6CDDA4C111}" sibTransId="{A8B76833-4AAF-49DE-BF57-02CDBE5B2D3A}"/>
    <dgm:cxn modelId="{61CB3D1E-FA4E-4D5D-B85D-BB4394A57F6C}" type="presOf" srcId="{42BD1B72-0E95-4F43-A973-533662532C20}" destId="{7E0E0C7E-1FE2-4E50-841A-6C22A1A8404D}" srcOrd="0" destOrd="0" presId="urn:microsoft.com/office/officeart/2008/layout/VerticalCurvedList"/>
    <dgm:cxn modelId="{02E034BA-A7C1-40A8-9D7A-E0E1113A208E}" type="presOf" srcId="{50000EDE-CC52-4E0F-8823-EDD2681E2EFD}" destId="{B6DF2E0A-42F5-4860-A3E8-9382E2DCDB93}" srcOrd="0" destOrd="0" presId="urn:microsoft.com/office/officeart/2008/layout/VerticalCurvedList"/>
    <dgm:cxn modelId="{40A698CD-A742-4CBE-AC4C-0F0FE8A7016B}" type="presParOf" srcId="{7E0E0C7E-1FE2-4E50-841A-6C22A1A8404D}" destId="{A3C9F014-9800-45A8-BC3D-0C03B65508DC}" srcOrd="0" destOrd="0" presId="urn:microsoft.com/office/officeart/2008/layout/VerticalCurvedList"/>
    <dgm:cxn modelId="{179B52B1-BE70-462F-BA47-52134AA517BD}" type="presParOf" srcId="{A3C9F014-9800-45A8-BC3D-0C03B65508DC}" destId="{619BC2D1-54D5-4EE2-BF33-4BFF0D94B63E}" srcOrd="0" destOrd="0" presId="urn:microsoft.com/office/officeart/2008/layout/VerticalCurvedList"/>
    <dgm:cxn modelId="{58ACA6DF-AAA5-43B1-8021-C4B866642411}" type="presParOf" srcId="{619BC2D1-54D5-4EE2-BF33-4BFF0D94B63E}" destId="{F7CBED6F-75B3-4FD5-8B55-59D392801354}" srcOrd="0" destOrd="0" presId="urn:microsoft.com/office/officeart/2008/layout/VerticalCurvedList"/>
    <dgm:cxn modelId="{42B12F39-07A8-40E9-A13E-378ED763DD37}" type="presParOf" srcId="{619BC2D1-54D5-4EE2-BF33-4BFF0D94B63E}" destId="{3300957F-971F-46C6-AEB5-AD47D60A17BA}" srcOrd="1" destOrd="0" presId="urn:microsoft.com/office/officeart/2008/layout/VerticalCurvedList"/>
    <dgm:cxn modelId="{8730AD8C-FA56-449E-B65A-7EC222EFEF95}" type="presParOf" srcId="{619BC2D1-54D5-4EE2-BF33-4BFF0D94B63E}" destId="{FDA1081E-5669-4EFF-A734-3B903502CEA6}" srcOrd="2" destOrd="0" presId="urn:microsoft.com/office/officeart/2008/layout/VerticalCurvedList"/>
    <dgm:cxn modelId="{59D9E29A-5B81-408C-B920-2224AEAE4888}" type="presParOf" srcId="{619BC2D1-54D5-4EE2-BF33-4BFF0D94B63E}" destId="{B46BC6E6-069B-4409-ABD6-CE11C09B6E46}" srcOrd="3" destOrd="0" presId="urn:microsoft.com/office/officeart/2008/layout/VerticalCurvedList"/>
    <dgm:cxn modelId="{54811716-26D7-4C93-95E0-8698845C9768}" type="presParOf" srcId="{A3C9F014-9800-45A8-BC3D-0C03B65508DC}" destId="{B6DF2E0A-42F5-4860-A3E8-9382E2DCDB93}" srcOrd="1" destOrd="0" presId="urn:microsoft.com/office/officeart/2008/layout/VerticalCurvedList"/>
    <dgm:cxn modelId="{A2590EB3-14F6-4985-8C8A-126DF5D988F7}" type="presParOf" srcId="{A3C9F014-9800-45A8-BC3D-0C03B65508DC}" destId="{93E7EF0B-E1EF-4DB6-ABA7-151514304A6D}" srcOrd="2" destOrd="0" presId="urn:microsoft.com/office/officeart/2008/layout/VerticalCurvedList"/>
    <dgm:cxn modelId="{B84F824A-21B7-4DB1-9142-8191B78A09BC}" type="presParOf" srcId="{93E7EF0B-E1EF-4DB6-ABA7-151514304A6D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2BD1B72-0E95-4F43-A973-533662532C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0000EDE-CC52-4E0F-8823-EDD2681E2EFD}">
      <dgm:prSet phldrT="[Texto]"/>
      <dgm:spPr/>
      <dgm:t>
        <a:bodyPr/>
        <a:lstStyle/>
        <a:p>
          <a:r>
            <a:rPr lang="es-ES" dirty="0" smtClean="0"/>
            <a:t>Planificar estrategias para desarrollar la </a:t>
          </a:r>
          <a:r>
            <a:rPr lang="es-ES" b="1" i="1" dirty="0" smtClean="0">
              <a:solidFill>
                <a:schemeClr val="tx1"/>
              </a:solidFill>
            </a:rPr>
            <a:t>autoeficacia</a:t>
          </a:r>
          <a:r>
            <a:rPr lang="es-ES" dirty="0" smtClean="0"/>
            <a:t> de los estudiantes. Una autoeficacia percibida como alta está asociada a un alto </a:t>
          </a:r>
          <a:r>
            <a:rPr lang="es-ES" dirty="0" err="1" smtClean="0"/>
            <a:t>autoncepto</a:t>
          </a:r>
          <a:r>
            <a:rPr lang="es-ES" dirty="0" smtClean="0"/>
            <a:t>, compromiso escolar y rendimiento académico.</a:t>
          </a:r>
        </a:p>
        <a:p>
          <a:endParaRPr lang="es-ES" dirty="0"/>
        </a:p>
      </dgm:t>
    </dgm:pt>
    <dgm:pt modelId="{BD1DCF7E-DBB7-4382-8516-2A6CDDA4C111}" type="parTrans" cxnId="{B70A3C8E-8B2B-462E-9D65-A5617B2C3A52}">
      <dgm:prSet/>
      <dgm:spPr/>
      <dgm:t>
        <a:bodyPr/>
        <a:lstStyle/>
        <a:p>
          <a:endParaRPr lang="es-ES"/>
        </a:p>
      </dgm:t>
    </dgm:pt>
    <dgm:pt modelId="{A8B76833-4AAF-49DE-BF57-02CDBE5B2D3A}" type="sibTrans" cxnId="{B70A3C8E-8B2B-462E-9D65-A5617B2C3A52}">
      <dgm:prSet/>
      <dgm:spPr/>
      <dgm:t>
        <a:bodyPr/>
        <a:lstStyle/>
        <a:p>
          <a:endParaRPr lang="es-ES"/>
        </a:p>
      </dgm:t>
    </dgm:pt>
    <dgm:pt modelId="{7E0E0C7E-1FE2-4E50-841A-6C22A1A8404D}" type="pres">
      <dgm:prSet presAssocID="{42BD1B72-0E95-4F43-A973-533662532C2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A3C9F014-9800-45A8-BC3D-0C03B65508DC}" type="pres">
      <dgm:prSet presAssocID="{42BD1B72-0E95-4F43-A973-533662532C20}" presName="Name1" presStyleCnt="0"/>
      <dgm:spPr/>
    </dgm:pt>
    <dgm:pt modelId="{619BC2D1-54D5-4EE2-BF33-4BFF0D94B63E}" type="pres">
      <dgm:prSet presAssocID="{42BD1B72-0E95-4F43-A973-533662532C20}" presName="cycle" presStyleCnt="0"/>
      <dgm:spPr/>
    </dgm:pt>
    <dgm:pt modelId="{F7CBED6F-75B3-4FD5-8B55-59D392801354}" type="pres">
      <dgm:prSet presAssocID="{42BD1B72-0E95-4F43-A973-533662532C20}" presName="srcNode" presStyleLbl="node1" presStyleIdx="0" presStyleCnt="1"/>
      <dgm:spPr/>
    </dgm:pt>
    <dgm:pt modelId="{3300957F-971F-46C6-AEB5-AD47D60A17BA}" type="pres">
      <dgm:prSet presAssocID="{42BD1B72-0E95-4F43-A973-533662532C20}" presName="conn" presStyleLbl="parChTrans1D2" presStyleIdx="0" presStyleCnt="1"/>
      <dgm:spPr/>
      <dgm:t>
        <a:bodyPr/>
        <a:lstStyle/>
        <a:p>
          <a:endParaRPr lang="es-ES"/>
        </a:p>
      </dgm:t>
    </dgm:pt>
    <dgm:pt modelId="{FDA1081E-5669-4EFF-A734-3B903502CEA6}" type="pres">
      <dgm:prSet presAssocID="{42BD1B72-0E95-4F43-A973-533662532C20}" presName="extraNode" presStyleLbl="node1" presStyleIdx="0" presStyleCnt="1"/>
      <dgm:spPr/>
    </dgm:pt>
    <dgm:pt modelId="{B46BC6E6-069B-4409-ABD6-CE11C09B6E46}" type="pres">
      <dgm:prSet presAssocID="{42BD1B72-0E95-4F43-A973-533662532C20}" presName="dstNode" presStyleLbl="node1" presStyleIdx="0" presStyleCnt="1"/>
      <dgm:spPr/>
    </dgm:pt>
    <dgm:pt modelId="{B37FB774-FA4F-46DE-A35C-178AC81420ED}" type="pres">
      <dgm:prSet presAssocID="{50000EDE-CC52-4E0F-8823-EDD2681E2EFD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5017E5-9ED4-4D6C-82B0-5AE2FCC9DDEE}" type="pres">
      <dgm:prSet presAssocID="{50000EDE-CC52-4E0F-8823-EDD2681E2EFD}" presName="accent_1" presStyleCnt="0"/>
      <dgm:spPr/>
    </dgm:pt>
    <dgm:pt modelId="{C8962BE1-7EA9-43D1-830D-C9B023CFDEEC}" type="pres">
      <dgm:prSet presAssocID="{50000EDE-CC52-4E0F-8823-EDD2681E2EFD}" presName="accentRepeatNode" presStyleLbl="solidFgAcc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EE4BC061-8746-416A-A463-E7AF4481C599}" type="presOf" srcId="{50000EDE-CC52-4E0F-8823-EDD2681E2EFD}" destId="{B37FB774-FA4F-46DE-A35C-178AC81420ED}" srcOrd="0" destOrd="0" presId="urn:microsoft.com/office/officeart/2008/layout/VerticalCurvedList"/>
    <dgm:cxn modelId="{0D6633CB-436A-48A8-9491-C9D79A300648}" type="presOf" srcId="{42BD1B72-0E95-4F43-A973-533662532C20}" destId="{7E0E0C7E-1FE2-4E50-841A-6C22A1A8404D}" srcOrd="0" destOrd="0" presId="urn:microsoft.com/office/officeart/2008/layout/VerticalCurvedList"/>
    <dgm:cxn modelId="{6780E76D-9E88-419B-9992-3D596254A5FA}" type="presOf" srcId="{A8B76833-4AAF-49DE-BF57-02CDBE5B2D3A}" destId="{3300957F-971F-46C6-AEB5-AD47D60A17BA}" srcOrd="0" destOrd="0" presId="urn:microsoft.com/office/officeart/2008/layout/VerticalCurvedList"/>
    <dgm:cxn modelId="{B70A3C8E-8B2B-462E-9D65-A5617B2C3A52}" srcId="{42BD1B72-0E95-4F43-A973-533662532C20}" destId="{50000EDE-CC52-4E0F-8823-EDD2681E2EFD}" srcOrd="0" destOrd="0" parTransId="{BD1DCF7E-DBB7-4382-8516-2A6CDDA4C111}" sibTransId="{A8B76833-4AAF-49DE-BF57-02CDBE5B2D3A}"/>
    <dgm:cxn modelId="{FA4D6C15-E2A3-4870-98E1-B685318C89AA}" type="presParOf" srcId="{7E0E0C7E-1FE2-4E50-841A-6C22A1A8404D}" destId="{A3C9F014-9800-45A8-BC3D-0C03B65508DC}" srcOrd="0" destOrd="0" presId="urn:microsoft.com/office/officeart/2008/layout/VerticalCurvedList"/>
    <dgm:cxn modelId="{D14AC559-8F80-4F96-ACA5-54ED58091E6C}" type="presParOf" srcId="{A3C9F014-9800-45A8-BC3D-0C03B65508DC}" destId="{619BC2D1-54D5-4EE2-BF33-4BFF0D94B63E}" srcOrd="0" destOrd="0" presId="urn:microsoft.com/office/officeart/2008/layout/VerticalCurvedList"/>
    <dgm:cxn modelId="{314BC033-017C-42B2-819F-3F53FC466CA5}" type="presParOf" srcId="{619BC2D1-54D5-4EE2-BF33-4BFF0D94B63E}" destId="{F7CBED6F-75B3-4FD5-8B55-59D392801354}" srcOrd="0" destOrd="0" presId="urn:microsoft.com/office/officeart/2008/layout/VerticalCurvedList"/>
    <dgm:cxn modelId="{22E564D4-E9C2-4A09-8831-2E25D26E3F7D}" type="presParOf" srcId="{619BC2D1-54D5-4EE2-BF33-4BFF0D94B63E}" destId="{3300957F-971F-46C6-AEB5-AD47D60A17BA}" srcOrd="1" destOrd="0" presId="urn:microsoft.com/office/officeart/2008/layout/VerticalCurvedList"/>
    <dgm:cxn modelId="{EF5B625E-54D0-433F-AECD-70EBF1229B4A}" type="presParOf" srcId="{619BC2D1-54D5-4EE2-BF33-4BFF0D94B63E}" destId="{FDA1081E-5669-4EFF-A734-3B903502CEA6}" srcOrd="2" destOrd="0" presId="urn:microsoft.com/office/officeart/2008/layout/VerticalCurvedList"/>
    <dgm:cxn modelId="{7FAE8023-8139-45DD-8DC3-61D454E412F8}" type="presParOf" srcId="{619BC2D1-54D5-4EE2-BF33-4BFF0D94B63E}" destId="{B46BC6E6-069B-4409-ABD6-CE11C09B6E46}" srcOrd="3" destOrd="0" presId="urn:microsoft.com/office/officeart/2008/layout/VerticalCurvedList"/>
    <dgm:cxn modelId="{28FE2C8A-EEFE-4073-B704-E31612522497}" type="presParOf" srcId="{A3C9F014-9800-45A8-BC3D-0C03B65508DC}" destId="{B37FB774-FA4F-46DE-A35C-178AC81420ED}" srcOrd="1" destOrd="0" presId="urn:microsoft.com/office/officeart/2008/layout/VerticalCurvedList"/>
    <dgm:cxn modelId="{2D0B6104-052E-4875-A79A-F4B25FC01D8E}" type="presParOf" srcId="{A3C9F014-9800-45A8-BC3D-0C03B65508DC}" destId="{955017E5-9ED4-4D6C-82B0-5AE2FCC9DDEE}" srcOrd="2" destOrd="0" presId="urn:microsoft.com/office/officeart/2008/layout/VerticalCurvedList"/>
    <dgm:cxn modelId="{88852D85-0405-47A3-A8F9-B154B4198429}" type="presParOf" srcId="{955017E5-9ED4-4D6C-82B0-5AE2FCC9DDEE}" destId="{C8962BE1-7EA9-43D1-830D-C9B023CFD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DA4C7-2D87-4D9E-A42C-96187C450C6E}">
      <dsp:nvSpPr>
        <dsp:cNvPr id="0" name=""/>
        <dsp:cNvSpPr/>
      </dsp:nvSpPr>
      <dsp:spPr>
        <a:xfrm>
          <a:off x="2038930" y="419149"/>
          <a:ext cx="5618386" cy="5618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 Grado de involucramiento que un estudiante posee con respecto a la comunidad educativa de la cual forma parte y en cuanto a las actividades que allí se realizan.</a:t>
          </a:r>
        </a:p>
      </dsp:txBody>
      <dsp:txXfrm>
        <a:off x="2861724" y="1241925"/>
        <a:ext cx="3972798" cy="3972714"/>
      </dsp:txXfrm>
    </dsp:sp>
    <dsp:sp modelId="{923E5B11-F0DB-4A37-B9A8-9EE8C429330E}">
      <dsp:nvSpPr>
        <dsp:cNvPr id="0" name=""/>
        <dsp:cNvSpPr/>
      </dsp:nvSpPr>
      <dsp:spPr>
        <a:xfrm>
          <a:off x="5176397" y="94915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4BA97-52C5-455D-ADF4-5D865745921D}">
      <dsp:nvSpPr>
        <dsp:cNvPr id="0" name=""/>
        <dsp:cNvSpPr/>
      </dsp:nvSpPr>
      <dsp:spPr>
        <a:xfrm>
          <a:off x="3696829" y="5551722"/>
          <a:ext cx="452438" cy="452874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F4B1-D1BC-45B1-A932-B1E9BAF50FE3}">
      <dsp:nvSpPr>
        <dsp:cNvPr id="0" name=""/>
        <dsp:cNvSpPr/>
      </dsp:nvSpPr>
      <dsp:spPr>
        <a:xfrm>
          <a:off x="7950587" y="2631011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68E98-D089-4259-B40E-A63620580B84}">
      <dsp:nvSpPr>
        <dsp:cNvPr id="0" name=""/>
        <dsp:cNvSpPr/>
      </dsp:nvSpPr>
      <dsp:spPr>
        <a:xfrm>
          <a:off x="5785569" y="6033475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9A1F-BF4E-4B24-8B6A-C628F7C72DE3}">
      <dsp:nvSpPr>
        <dsp:cNvPr id="0" name=""/>
        <dsp:cNvSpPr/>
      </dsp:nvSpPr>
      <dsp:spPr>
        <a:xfrm>
          <a:off x="3211089" y="797690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A611D-7674-4B02-9A9E-A3C1E2BD29A3}">
      <dsp:nvSpPr>
        <dsp:cNvPr id="0" name=""/>
        <dsp:cNvSpPr/>
      </dsp:nvSpPr>
      <dsp:spPr>
        <a:xfrm>
          <a:off x="2399073" y="3573514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81B5D-AE08-407E-8F1B-1ABE0E94EE0E}">
      <dsp:nvSpPr>
        <dsp:cNvPr id="0" name=""/>
        <dsp:cNvSpPr/>
      </dsp:nvSpPr>
      <dsp:spPr>
        <a:xfrm>
          <a:off x="215247" y="1364932"/>
          <a:ext cx="2284135" cy="2283405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Es altamente influenciado por factores </a:t>
          </a:r>
          <a:r>
            <a:rPr lang="es-ES" sz="1400" kern="1200" dirty="0" smtClean="0"/>
            <a:t>contextuales y relacionales (familia, profesores y pares).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549751" y="1699329"/>
        <a:ext cx="1615127" cy="1614611"/>
      </dsp:txXfrm>
    </dsp:sp>
    <dsp:sp modelId="{D40A9632-5948-4F17-A3EF-7971C9554A2E}">
      <dsp:nvSpPr>
        <dsp:cNvPr id="0" name=""/>
        <dsp:cNvSpPr/>
      </dsp:nvSpPr>
      <dsp:spPr>
        <a:xfrm>
          <a:off x="3803226" y="193371"/>
          <a:ext cx="624845" cy="624835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142A6-267D-4533-927F-44026E29F3D0}">
      <dsp:nvSpPr>
        <dsp:cNvPr id="0" name=""/>
        <dsp:cNvSpPr/>
      </dsp:nvSpPr>
      <dsp:spPr>
        <a:xfrm>
          <a:off x="6754055" y="3395664"/>
          <a:ext cx="1129528" cy="1129560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8DF44-801F-497C-BFF4-BCCF4FA9623E}">
      <dsp:nvSpPr>
        <dsp:cNvPr id="0" name=""/>
        <dsp:cNvSpPr/>
      </dsp:nvSpPr>
      <dsp:spPr>
        <a:xfrm>
          <a:off x="7852777" y="285503"/>
          <a:ext cx="2284135" cy="2283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Activa participación del (la) estudiante </a:t>
          </a:r>
          <a:r>
            <a:rPr lang="es-ES" sz="1400" kern="1200" dirty="0" smtClean="0"/>
            <a:t>en las actividades académicas, curriculares o extracurriculares.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8187281" y="619900"/>
        <a:ext cx="1615127" cy="1614611"/>
      </dsp:txXfrm>
    </dsp:sp>
    <dsp:sp modelId="{9E9D6131-D175-4DA6-AAC1-BF1C93D486FE}">
      <dsp:nvSpPr>
        <dsp:cNvPr id="0" name=""/>
        <dsp:cNvSpPr/>
      </dsp:nvSpPr>
      <dsp:spPr>
        <a:xfrm>
          <a:off x="7146019" y="1867032"/>
          <a:ext cx="624845" cy="6248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7798A-76DB-4757-953E-DDB3963BBA79}">
      <dsp:nvSpPr>
        <dsp:cNvPr id="0" name=""/>
        <dsp:cNvSpPr/>
      </dsp:nvSpPr>
      <dsp:spPr>
        <a:xfrm>
          <a:off x="2419351" y="6026152"/>
          <a:ext cx="452438" cy="452874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7E836-9E7E-42D2-8DEB-C19731C503BD}">
      <dsp:nvSpPr>
        <dsp:cNvPr id="0" name=""/>
        <dsp:cNvSpPr/>
      </dsp:nvSpPr>
      <dsp:spPr>
        <a:xfrm>
          <a:off x="4706851" y="5212464"/>
          <a:ext cx="452438" cy="452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82276-5288-4C8F-BDE5-F500552069E4}">
      <dsp:nvSpPr>
        <dsp:cNvPr id="0" name=""/>
        <dsp:cNvSpPr/>
      </dsp:nvSpPr>
      <dsp:spPr>
        <a:xfrm>
          <a:off x="-7363474" y="-1125997"/>
          <a:ext cx="8767094" cy="8767094"/>
        </a:xfrm>
        <a:prstGeom prst="blockArc">
          <a:avLst>
            <a:gd name="adj1" fmla="val 18900000"/>
            <a:gd name="adj2" fmla="val 2700000"/>
            <a:gd name="adj3" fmla="val 24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65C57-5676-41EA-B905-746CE93ECFF1}">
      <dsp:nvSpPr>
        <dsp:cNvPr id="0" name=""/>
        <dsp:cNvSpPr/>
      </dsp:nvSpPr>
      <dsp:spPr>
        <a:xfrm>
          <a:off x="904295" y="651510"/>
          <a:ext cx="8673670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solidFill>
                <a:schemeClr val="tx1"/>
              </a:solidFill>
            </a:rPr>
            <a:t>CONDUCTUAL</a:t>
          </a:r>
          <a:r>
            <a:rPr lang="es-ES" sz="1800" kern="1200" dirty="0" smtClean="0"/>
            <a:t>: Participación en clases y en las tareas escolares, esfuerzo y persistencia, atención y concentración, seguir las reglas del colegio, ausencia de conductas disruptivas.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904295" y="651510"/>
        <a:ext cx="8673670" cy="1303020"/>
      </dsp:txXfrm>
    </dsp:sp>
    <dsp:sp modelId="{8E7F7C90-41E9-4198-A007-983DE2E323A9}">
      <dsp:nvSpPr>
        <dsp:cNvPr id="0" name=""/>
        <dsp:cNvSpPr/>
      </dsp:nvSpPr>
      <dsp:spPr>
        <a:xfrm>
          <a:off x="89908" y="48863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7E6E9-D263-4298-BCFD-6AD33BCE00B2}">
      <dsp:nvSpPr>
        <dsp:cNvPr id="0" name=""/>
        <dsp:cNvSpPr/>
      </dsp:nvSpPr>
      <dsp:spPr>
        <a:xfrm>
          <a:off x="1377943" y="2606040"/>
          <a:ext cx="8200022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solidFill>
                <a:schemeClr val="tx1"/>
              </a:solidFill>
            </a:rPr>
            <a:t>AFECTIVA:</a:t>
          </a:r>
          <a:r>
            <a:rPr lang="es-ES" sz="1800" kern="1200" dirty="0" smtClean="0"/>
            <a:t> Emociones positivas, disfrute, felicidad, Interés, sentido de pertenencia, apreciado por otros, sentirse incluido, valorar el colegio, útil, importante.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/>
        </a:p>
      </dsp:txBody>
      <dsp:txXfrm>
        <a:off x="1377943" y="2606040"/>
        <a:ext cx="8200022" cy="1303020"/>
      </dsp:txXfrm>
    </dsp:sp>
    <dsp:sp modelId="{57759AB6-5C68-4595-B692-F01B167B02F0}">
      <dsp:nvSpPr>
        <dsp:cNvPr id="0" name=""/>
        <dsp:cNvSpPr/>
      </dsp:nvSpPr>
      <dsp:spPr>
        <a:xfrm>
          <a:off x="563556" y="244316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89961-3C42-4FAA-9C5B-10F9BB701E0C}">
      <dsp:nvSpPr>
        <dsp:cNvPr id="0" name=""/>
        <dsp:cNvSpPr/>
      </dsp:nvSpPr>
      <dsp:spPr>
        <a:xfrm>
          <a:off x="904295" y="4560570"/>
          <a:ext cx="8673670" cy="1303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427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b="1" kern="1200" dirty="0" smtClean="0">
            <a:solidFill>
              <a:schemeClr val="tx1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solidFill>
                <a:schemeClr val="tx1"/>
              </a:solidFill>
            </a:rPr>
            <a:t>COGNITIVO</a:t>
          </a:r>
          <a:r>
            <a:rPr lang="es-ES" sz="1800" kern="1200" dirty="0" smtClean="0"/>
            <a:t>: Inversión psicológica en el aprendizaje, el foco en la comprensión antes que en tener el trabajo hecho, va más allá de lo requerido, auto-regulación, </a:t>
          </a:r>
          <a:r>
            <a:rPr lang="es-ES" sz="1800" kern="1200" dirty="0" err="1" smtClean="0"/>
            <a:t>metacognitiva</a:t>
          </a:r>
          <a:r>
            <a:rPr lang="es-ES" sz="1800" kern="1200" dirty="0" smtClean="0"/>
            <a:t>, uso de estrategias profundas de aprendizaje, elaboración, integración, conectado a conocimientos previos.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/>
        </a:p>
      </dsp:txBody>
      <dsp:txXfrm>
        <a:off x="904295" y="4560570"/>
        <a:ext cx="8673670" cy="1303020"/>
      </dsp:txXfrm>
    </dsp:sp>
    <dsp:sp modelId="{BA6382C9-7E4D-4478-88AF-E7A413EAC4D4}">
      <dsp:nvSpPr>
        <dsp:cNvPr id="0" name=""/>
        <dsp:cNvSpPr/>
      </dsp:nvSpPr>
      <dsp:spPr>
        <a:xfrm>
          <a:off x="89908" y="4397692"/>
          <a:ext cx="1628775" cy="162877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6638085" y="-1023206"/>
          <a:ext cx="7963895" cy="7963895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087781" y="845371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Estudiantes presentan una débil participación e interés en las actividades académicas y el aprendizaje.  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No se sienten parte de la comunidad escolar.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 dirty="0"/>
        </a:p>
      </dsp:txBody>
      <dsp:txXfrm>
        <a:off x="1087781" y="845371"/>
        <a:ext cx="7856258" cy="1690506"/>
      </dsp:txXfrm>
    </dsp:sp>
    <dsp:sp modelId="{08FF4086-8458-4A22-86E9-3D9DD96467F1}">
      <dsp:nvSpPr>
        <dsp:cNvPr id="0" name=""/>
        <dsp:cNvSpPr/>
      </dsp:nvSpPr>
      <dsp:spPr>
        <a:xfrm>
          <a:off x="31214" y="634058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DB965-1E8E-446B-AF5C-E6FE9CE8EB61}">
      <dsp:nvSpPr>
        <dsp:cNvPr id="0" name=""/>
        <dsp:cNvSpPr/>
      </dsp:nvSpPr>
      <dsp:spPr>
        <a:xfrm>
          <a:off x="1087781" y="3381604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800" kern="1200" dirty="0" smtClean="0"/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 smtClean="0"/>
            <a:t>Estudiantes que no consideran que el aprendizaje sea significativo para su presente y futuro. 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800" kern="1200" dirty="0"/>
        </a:p>
      </dsp:txBody>
      <dsp:txXfrm>
        <a:off x="1087781" y="3381604"/>
        <a:ext cx="7856258" cy="1690506"/>
      </dsp:txXfrm>
    </dsp:sp>
    <dsp:sp modelId="{C8962BE1-7EA9-43D1-830D-C9B023CFDEEC}">
      <dsp:nvSpPr>
        <dsp:cNvPr id="0" name=""/>
        <dsp:cNvSpPr/>
      </dsp:nvSpPr>
      <dsp:spPr>
        <a:xfrm>
          <a:off x="31214" y="3170290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D9F78-019C-47AD-80CA-93B359FF3691}">
      <dsp:nvSpPr>
        <dsp:cNvPr id="0" name=""/>
        <dsp:cNvSpPr/>
      </dsp:nvSpPr>
      <dsp:spPr>
        <a:xfrm>
          <a:off x="1793" y="0"/>
          <a:ext cx="2789922" cy="5599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3100" kern="1200" dirty="0" smtClean="0"/>
            <a:t>Deserción escolar.</a:t>
          </a:r>
        </a:p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100" kern="1200" dirty="0"/>
        </a:p>
      </dsp:txBody>
      <dsp:txXfrm>
        <a:off x="1793" y="2239856"/>
        <a:ext cx="2789922" cy="2239856"/>
      </dsp:txXfrm>
    </dsp:sp>
    <dsp:sp modelId="{C2872579-A4E9-4F18-80C2-EEA6423F935B}">
      <dsp:nvSpPr>
        <dsp:cNvPr id="0" name=""/>
        <dsp:cNvSpPr/>
      </dsp:nvSpPr>
      <dsp:spPr>
        <a:xfrm>
          <a:off x="464414" y="335978"/>
          <a:ext cx="1864680" cy="186468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F70DB-643B-4B86-8D21-E83279BFA7EE}">
      <dsp:nvSpPr>
        <dsp:cNvPr id="0" name=""/>
        <dsp:cNvSpPr/>
      </dsp:nvSpPr>
      <dsp:spPr>
        <a:xfrm>
          <a:off x="2875413" y="0"/>
          <a:ext cx="2789922" cy="5599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3100" kern="1200" dirty="0" smtClean="0"/>
            <a:t>Bajo rendimiento académico.</a:t>
          </a: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100" kern="1200" dirty="0"/>
        </a:p>
      </dsp:txBody>
      <dsp:txXfrm>
        <a:off x="2875413" y="2239856"/>
        <a:ext cx="2789922" cy="2239856"/>
      </dsp:txXfrm>
    </dsp:sp>
    <dsp:sp modelId="{178D7E85-3495-4521-B46E-CE381F215E2D}">
      <dsp:nvSpPr>
        <dsp:cNvPr id="0" name=""/>
        <dsp:cNvSpPr/>
      </dsp:nvSpPr>
      <dsp:spPr>
        <a:xfrm>
          <a:off x="3338034" y="335978"/>
          <a:ext cx="1864680" cy="186468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0B15D-809C-4808-B2C7-E38EB3B574CC}">
      <dsp:nvSpPr>
        <dsp:cNvPr id="0" name=""/>
        <dsp:cNvSpPr/>
      </dsp:nvSpPr>
      <dsp:spPr>
        <a:xfrm>
          <a:off x="5749034" y="0"/>
          <a:ext cx="2789922" cy="5599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 smtClean="0"/>
            <a:t>Graduarse con altos niveles de conductas de riesgo. </a:t>
          </a:r>
          <a:endParaRPr lang="es-ES" sz="3100" kern="1200" dirty="0"/>
        </a:p>
      </dsp:txBody>
      <dsp:txXfrm>
        <a:off x="5749034" y="2239856"/>
        <a:ext cx="2789922" cy="2239856"/>
      </dsp:txXfrm>
    </dsp:sp>
    <dsp:sp modelId="{133BBCC7-9261-4C49-9621-62C7A1046320}">
      <dsp:nvSpPr>
        <dsp:cNvPr id="0" name=""/>
        <dsp:cNvSpPr/>
      </dsp:nvSpPr>
      <dsp:spPr>
        <a:xfrm>
          <a:off x="6211655" y="335978"/>
          <a:ext cx="1864680" cy="186468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1B876-2F14-48A9-8A0E-0FC15ADBC8A4}">
      <dsp:nvSpPr>
        <dsp:cNvPr id="0" name=""/>
        <dsp:cNvSpPr/>
      </dsp:nvSpPr>
      <dsp:spPr>
        <a:xfrm>
          <a:off x="341629" y="4479713"/>
          <a:ext cx="7857490" cy="83994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957F-971F-46C6-AEB5-AD47D60A17BA}">
      <dsp:nvSpPr>
        <dsp:cNvPr id="0" name=""/>
        <dsp:cNvSpPr/>
      </dsp:nvSpPr>
      <dsp:spPr>
        <a:xfrm>
          <a:off x="-6638085" y="-1023206"/>
          <a:ext cx="7963895" cy="7963895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2D00-6A91-451D-8491-D319D0E5CE82}">
      <dsp:nvSpPr>
        <dsp:cNvPr id="0" name=""/>
        <dsp:cNvSpPr/>
      </dsp:nvSpPr>
      <dsp:spPr>
        <a:xfrm>
          <a:off x="1087781" y="845371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No se perciben factores de riesgo asociados a la familia.</a:t>
          </a:r>
        </a:p>
      </dsp:txBody>
      <dsp:txXfrm>
        <a:off x="1087781" y="845371"/>
        <a:ext cx="7856258" cy="1690506"/>
      </dsp:txXfrm>
    </dsp:sp>
    <dsp:sp modelId="{08FF4086-8458-4A22-86E9-3D9DD96467F1}">
      <dsp:nvSpPr>
        <dsp:cNvPr id="0" name=""/>
        <dsp:cNvSpPr/>
      </dsp:nvSpPr>
      <dsp:spPr>
        <a:xfrm>
          <a:off x="31214" y="634058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DB965-1E8E-446B-AF5C-E6FE9CE8EB61}">
      <dsp:nvSpPr>
        <dsp:cNvPr id="0" name=""/>
        <dsp:cNvSpPr/>
      </dsp:nvSpPr>
      <dsp:spPr>
        <a:xfrm>
          <a:off x="1087781" y="3381604"/>
          <a:ext cx="7856258" cy="1690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1839" tIns="81280" rIns="81280" bIns="8128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ts val="27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3200" kern="1200" dirty="0" smtClean="0"/>
            <a:t>Es probable que exista involucramiento de la familia en las labores del estudiante.</a:t>
          </a:r>
        </a:p>
        <a:p>
          <a:pPr lvl="0" algn="l" defTabSz="1422400">
            <a:lnSpc>
              <a:spcPts val="2700"/>
            </a:lnSpc>
            <a:spcBef>
              <a:spcPct val="0"/>
            </a:spcBef>
            <a:spcAft>
              <a:spcPts val="0"/>
            </a:spcAft>
          </a:pPr>
          <a:endParaRPr lang="es-ES" sz="3200" kern="1200" dirty="0"/>
        </a:p>
      </dsp:txBody>
      <dsp:txXfrm>
        <a:off x="1087781" y="3381604"/>
        <a:ext cx="7856258" cy="1690506"/>
      </dsp:txXfrm>
    </dsp:sp>
    <dsp:sp modelId="{C8962BE1-7EA9-43D1-830D-C9B023CFDEEC}">
      <dsp:nvSpPr>
        <dsp:cNvPr id="0" name=""/>
        <dsp:cNvSpPr/>
      </dsp:nvSpPr>
      <dsp:spPr>
        <a:xfrm>
          <a:off x="31214" y="3170290"/>
          <a:ext cx="2113132" cy="211313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1E62E-69BA-4283-BFC3-0EDBD4C41C84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A4105-8E88-49D9-9F96-3717E510AA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0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D6A432D-C380-459D-A1E2-A62A0178923F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8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B2F8-3E16-4048-99D0-FF81A7E6C82D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6B04-9191-4720-9A79-38E8A14180B8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1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26F97-286A-4622-AC27-BBD9644022BA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8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6AC7-F500-46FF-ABDD-E75F4CA00628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7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EDEF-CFAE-42DE-BA55-E4A5687A6471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6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CAB6-8009-4565-9F9D-06F5B7E684F1}" type="datetime1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0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F0F-1C30-4AE1-B549-182AA892C6DD}" type="datetime1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1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6685-09E2-4FC6-B6CE-4D3216F184FE}" type="datetime1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9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86102-8314-47EE-ABCA-532F5535B575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3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023A-4066-407C-9838-A923A8112740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59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8D1BEAE-F56B-4C31-B4FF-E88EF77DE833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Dra. Mónica Bravo Sanzana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338EDBE-E18E-46F5-8E56-EF738FB2BE9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1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diagramLayout" Target="../diagrams/layout10.xml"/><Relationship Id="rId7" Type="http://schemas.openxmlformats.org/officeDocument/2006/relationships/image" Target="../media/image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umanidades.ufro.cl/images/libros/ORG_Manual_de_intervenciones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6018/analesps.34.1.229571" TargetMode="External"/><Relationship Id="rId3" Type="http://schemas.openxmlformats.org/officeDocument/2006/relationships/hyperlink" Target="https://doi.org/10.1093/eurpub/cky025" TargetMode="External"/><Relationship Id="rId7" Type="http://schemas.openxmlformats.org/officeDocument/2006/relationships/hyperlink" Target="https://doi.org/10.1016/j.psicod.2017.05.00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16/j.lindif.2018.05.009" TargetMode="External"/><Relationship Id="rId5" Type="http://schemas.openxmlformats.org/officeDocument/2006/relationships/hyperlink" Target="https://doi.org/10.1016/j.psicoe.2018.06.001" TargetMode="External"/><Relationship Id="rId10" Type="http://schemas.openxmlformats.org/officeDocument/2006/relationships/hyperlink" Target="https://doi.org/10.1080/15427609.2017.1305808" TargetMode="External"/><Relationship Id="rId4" Type="http://schemas.openxmlformats.org/officeDocument/2006/relationships/hyperlink" Target="https://doi.org/10.18504/pl2550-016-2017" TargetMode="External"/><Relationship Id="rId9" Type="http://schemas.openxmlformats.org/officeDocument/2006/relationships/hyperlink" Target="https://doi.org/10.1016/j.adolescence.2018.01.00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Compromiso Escolar 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s-CL" dirty="0" smtClean="0"/>
              <a:t>Para trayectorias educativas más exitosas.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62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09" y="108832"/>
            <a:ext cx="98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para la </a:t>
            </a:r>
          </a:p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gestión pedagógica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Documento"/>
          <p:cNvSpPr/>
          <p:nvPr/>
        </p:nvSpPr>
        <p:spPr>
          <a:xfrm>
            <a:off x="1523999" y="1638299"/>
            <a:ext cx="9286875" cy="498157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 smtClean="0"/>
              <a:t>Este reporte nos entrega valiosa información para poder gestionar el aula y tener una mayor probabilidad de alcanzar los aprendizajes en nuestros estudiantes. </a:t>
            </a:r>
          </a:p>
          <a:p>
            <a:pPr algn="just"/>
            <a:r>
              <a:rPr lang="es-ES" dirty="0" smtClean="0"/>
              <a:t>La información más relevante está relacionada con la alerta del </a:t>
            </a:r>
            <a:r>
              <a:rPr lang="es-ES" b="1" i="1" dirty="0" smtClean="0"/>
              <a:t>bajo compromiso escolar de los estudiantes</a:t>
            </a:r>
            <a:r>
              <a:rPr lang="es-ES" dirty="0" smtClean="0"/>
              <a:t>. Este bajo compromiso está asociado a las características individuales de ellos.</a:t>
            </a:r>
          </a:p>
          <a:p>
            <a:pPr algn="just"/>
            <a:r>
              <a:rPr lang="es-ES" dirty="0" smtClean="0"/>
              <a:t>En esta perspectiva, nuestro objetivo como profesores(as) debe focalizarse en </a:t>
            </a:r>
            <a:r>
              <a:rPr lang="es-ES" b="1" i="1" dirty="0" smtClean="0"/>
              <a:t>evaluar factores en el proceso de enseñanza-aprendizaje</a:t>
            </a:r>
            <a:r>
              <a:rPr lang="es-ES" dirty="0" smtClean="0"/>
              <a:t> para potenciar el trabajo en el aula a través de estrategias que motiven aprender y le den sentido al estudiante para su vida cotidiana y su vida futura.  </a:t>
            </a:r>
          </a:p>
          <a:p>
            <a:pPr algn="just"/>
            <a:r>
              <a:rPr lang="es-ES" dirty="0" smtClean="0"/>
              <a:t>Por otra parte, la escuela a través de la Unidad Técnico Pedagógica debe evaluar </a:t>
            </a:r>
            <a:r>
              <a:rPr lang="es-ES" b="1" i="1" dirty="0" smtClean="0"/>
              <a:t>cómo están funcionando los diferentes servicios de educación que ofrece</a:t>
            </a:r>
            <a:r>
              <a:rPr lang="es-ES" dirty="0" smtClean="0"/>
              <a:t>, como los programas de orientación, convivencia escolar, apoyo psicológico, actividades extra curriculares que sean de interés, etc.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417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038350" y="289807"/>
            <a:ext cx="9203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enseñanza-aprendizaje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4264002778"/>
              </p:ext>
            </p:extLst>
          </p:nvPr>
        </p:nvGraphicFramePr>
        <p:xfrm>
          <a:off x="914400" y="515580"/>
          <a:ext cx="10001250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647950" y="4957703"/>
            <a:ext cx="81558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i="1" dirty="0" smtClean="0"/>
              <a:t>Un estudio analizó </a:t>
            </a:r>
            <a:r>
              <a:rPr lang="es-ES" sz="2000" i="1" dirty="0"/>
              <a:t>longitudinalmente la capacidad predictiva de un conjunto de variables motivacionales sobre el rendimiento </a:t>
            </a:r>
            <a:r>
              <a:rPr lang="es-ES" sz="2000" i="1" dirty="0" smtClean="0"/>
              <a:t>matemático</a:t>
            </a:r>
            <a:r>
              <a:rPr lang="es-ES" sz="2000" i="1" dirty="0"/>
              <a:t> </a:t>
            </a:r>
            <a:r>
              <a:rPr lang="es-ES" sz="2000" i="1" dirty="0" smtClean="0"/>
              <a:t>en educación infantil. </a:t>
            </a:r>
            <a:r>
              <a:rPr lang="es-ES" sz="2000" i="1" dirty="0"/>
              <a:t>Los resultados muestran un importante poder </a:t>
            </a:r>
            <a:r>
              <a:rPr lang="es-ES" sz="2000" i="1" dirty="0" smtClean="0"/>
              <a:t>predictivo sobre el rendimiento (Mercader, et al., 2017).</a:t>
            </a:r>
            <a:endParaRPr lang="es-ES" sz="2000" i="1" dirty="0"/>
          </a:p>
        </p:txBody>
      </p:sp>
    </p:spTree>
    <p:extLst>
      <p:ext uri="{BB962C8B-B14F-4D97-AF65-F5344CB8AC3E}">
        <p14:creationId xmlns:p14="http://schemas.microsoft.com/office/powerpoint/2010/main" val="48935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81175" y="108832"/>
            <a:ext cx="9058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enseñanza-aprendizaje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861078146"/>
              </p:ext>
            </p:extLst>
          </p:nvPr>
        </p:nvGraphicFramePr>
        <p:xfrm>
          <a:off x="828674" y="286365"/>
          <a:ext cx="10010775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790825" y="4814144"/>
            <a:ext cx="8048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El trabajo cooperativo es útil en educación ya que obtiene resultados positivos en el ámbito social, afectivo y </a:t>
            </a:r>
            <a:r>
              <a:rPr lang="es-ES" dirty="0" smtClean="0"/>
              <a:t>académico, mostrando especialmente su </a:t>
            </a:r>
            <a:r>
              <a:rPr lang="es-ES" dirty="0"/>
              <a:t>eficacia en la mejora de la conducta </a:t>
            </a:r>
            <a:r>
              <a:rPr lang="es-ES" dirty="0" err="1"/>
              <a:t>prosocial</a:t>
            </a:r>
            <a:r>
              <a:rPr lang="es-ES" dirty="0"/>
              <a:t> y adaptativa </a:t>
            </a:r>
            <a:r>
              <a:rPr lang="es-ES" dirty="0" smtClean="0"/>
              <a:t>de los estudiantes (Carrasco, Alarcón y </a:t>
            </a:r>
            <a:r>
              <a:rPr lang="es-ES" dirty="0" err="1" smtClean="0"/>
              <a:t>Trianes</a:t>
            </a:r>
            <a:r>
              <a:rPr lang="es-ES" dirty="0" smtClean="0"/>
              <a:t>, 2017).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119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09" y="108832"/>
            <a:ext cx="98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enseñanza-aprendizaje.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449763018"/>
              </p:ext>
            </p:extLst>
          </p:nvPr>
        </p:nvGraphicFramePr>
        <p:xfrm>
          <a:off x="828675" y="424476"/>
          <a:ext cx="9516241" cy="561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3905250"/>
            <a:ext cx="2971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752724" y="4966810"/>
            <a:ext cx="52863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La autoeficacia aumenta </a:t>
            </a:r>
            <a:r>
              <a:rPr lang="es-ES" i="1" dirty="0"/>
              <a:t>la motivación, la consecución académica y el rendimiento académico </a:t>
            </a:r>
            <a:r>
              <a:rPr lang="es-ES" i="1" dirty="0" smtClean="0"/>
              <a:t>(</a:t>
            </a:r>
            <a:r>
              <a:rPr lang="es-ES" i="1" dirty="0"/>
              <a:t>Bandura et al., 1996, 2001; Bravo-</a:t>
            </a:r>
            <a:r>
              <a:rPr lang="es-ES" i="1" dirty="0" err="1"/>
              <a:t>Sanzana</a:t>
            </a:r>
            <a:r>
              <a:rPr lang="es-ES" i="1" dirty="0"/>
              <a:t> et al., 2017; </a:t>
            </a:r>
            <a:r>
              <a:rPr lang="es-ES" i="1" dirty="0" err="1"/>
              <a:t>Recber</a:t>
            </a:r>
            <a:r>
              <a:rPr lang="es-ES" i="1" dirty="0"/>
              <a:t>, </a:t>
            </a:r>
            <a:r>
              <a:rPr lang="es-ES" i="1" dirty="0" err="1"/>
              <a:t>Isiksal</a:t>
            </a:r>
            <a:r>
              <a:rPr lang="es-ES" i="1" dirty="0"/>
              <a:t>, &amp; </a:t>
            </a:r>
            <a:r>
              <a:rPr lang="es-ES" i="1" dirty="0" err="1"/>
              <a:t>Koc</a:t>
            </a:r>
            <a:r>
              <a:rPr lang="es-ES" i="1" dirty="0"/>
              <a:t>, </a:t>
            </a:r>
            <a:r>
              <a:rPr lang="es-ES" i="1" dirty="0" smtClean="0"/>
              <a:t>2017; Lee </a:t>
            </a:r>
            <a:r>
              <a:rPr lang="es-ES" i="1" dirty="0"/>
              <a:t>&amp; </a:t>
            </a:r>
            <a:r>
              <a:rPr lang="es-ES" i="1" dirty="0" err="1" smtClean="0"/>
              <a:t>Stankov</a:t>
            </a:r>
            <a:r>
              <a:rPr lang="es-ES" i="1" dirty="0" smtClean="0"/>
              <a:t>, 2018). 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76476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114550" y="108832"/>
            <a:ext cx="898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relacionadas con el proceso de la escuela.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79535277"/>
              </p:ext>
            </p:extLst>
          </p:nvPr>
        </p:nvGraphicFramePr>
        <p:xfrm>
          <a:off x="904875" y="23107"/>
          <a:ext cx="9601200" cy="605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585" y="4578072"/>
            <a:ext cx="3080218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314575" y="4868466"/>
            <a:ext cx="57946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/>
              <a:t>Respecto al rendimiento, la mayoría de los estudios han llegado a la conclusión de que las </a:t>
            </a:r>
            <a:r>
              <a:rPr lang="es-ES" sz="1400" b="1" dirty="0"/>
              <a:t>expectativas de los docentes</a:t>
            </a:r>
            <a:r>
              <a:rPr lang="es-ES" sz="1400" dirty="0"/>
              <a:t> se asocian positivamente con el nivel de rendimiento de los estudiantes, la graduación de la escuela secundaria, la asistencia a la universidad y la graduación (Wang, </a:t>
            </a:r>
            <a:r>
              <a:rPr lang="es-ES" sz="1400" dirty="0" err="1"/>
              <a:t>Rubie</a:t>
            </a:r>
            <a:r>
              <a:rPr lang="es-ES" sz="1400" dirty="0"/>
              <a:t>-Davies, &amp; </a:t>
            </a:r>
            <a:r>
              <a:rPr lang="es-ES" sz="1400" dirty="0" err="1"/>
              <a:t>Meissel</a:t>
            </a:r>
            <a:r>
              <a:rPr lang="es-ES" sz="1400" dirty="0"/>
              <a:t>, 2018). Otra revisión sistemática </a:t>
            </a:r>
            <a:r>
              <a:rPr lang="es-ES" sz="1400" dirty="0" smtClean="0"/>
              <a:t>señaló que era </a:t>
            </a:r>
            <a:r>
              <a:rPr lang="es-ES" sz="1400" dirty="0"/>
              <a:t>posible elevar las expectativas de los profesores y el posterior logro estudiantil (de </a:t>
            </a:r>
            <a:r>
              <a:rPr lang="es-ES" sz="1400" dirty="0" err="1"/>
              <a:t>Boer</a:t>
            </a:r>
            <a:r>
              <a:rPr lang="es-ES" sz="1400" dirty="0"/>
              <a:t>, </a:t>
            </a:r>
            <a:r>
              <a:rPr lang="es-ES" sz="1400" dirty="0" err="1"/>
              <a:t>Timmermans</a:t>
            </a:r>
            <a:r>
              <a:rPr lang="es-ES" sz="1400" dirty="0"/>
              <a:t>, &amp; van der </a:t>
            </a:r>
            <a:r>
              <a:rPr lang="es-ES" sz="1400" dirty="0" err="1"/>
              <a:t>Werf</a:t>
            </a:r>
            <a:r>
              <a:rPr lang="es-ES" sz="1400" dirty="0"/>
              <a:t>, 2018). </a:t>
            </a:r>
          </a:p>
        </p:txBody>
      </p:sp>
    </p:spTree>
    <p:extLst>
      <p:ext uri="{BB962C8B-B14F-4D97-AF65-F5344CB8AC3E}">
        <p14:creationId xmlns:p14="http://schemas.microsoft.com/office/powerpoint/2010/main" val="42765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Dra. Mónica Bravo Sanzana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" t="12865" r="10235" b="4126"/>
          <a:stretch/>
        </p:blipFill>
        <p:spPr bwMode="auto">
          <a:xfrm>
            <a:off x="828676" y="1186534"/>
            <a:ext cx="10534649" cy="57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028699" y="78538"/>
            <a:ext cx="102012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smtClean="0"/>
              <a:t>¡Monitorea sistemáticamente el Compromiso Escolar de tus estudiantes!</a:t>
            </a:r>
          </a:p>
          <a:p>
            <a:pPr algn="ctr"/>
            <a:r>
              <a:rPr lang="es-ES" sz="2200" b="1" dirty="0" smtClean="0"/>
              <a:t>Incluye estos insumos en las estrategias para el plan de mejoramiento educativo de tu escuela!</a:t>
            </a:r>
            <a:endParaRPr lang="es-ES" sz="2200" b="1" dirty="0"/>
          </a:p>
        </p:txBody>
      </p:sp>
    </p:spTree>
    <p:extLst>
      <p:ext uri="{BB962C8B-B14F-4D97-AF65-F5344CB8AC3E}">
        <p14:creationId xmlns:p14="http://schemas.microsoft.com/office/powerpoint/2010/main" val="245092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0" y="1162050"/>
            <a:ext cx="10890210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942971" y="672525"/>
            <a:ext cx="9286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>
                <a:hlinkClick r:id="rId4"/>
              </a:rPr>
              <a:t>http</a:t>
            </a:r>
            <a:r>
              <a:rPr lang="es-ES" sz="1600" dirty="0">
                <a:hlinkClick r:id="rId4"/>
              </a:rPr>
              <a:t>://</a:t>
            </a:r>
            <a:r>
              <a:rPr lang="es-ES" sz="1600" dirty="0" smtClean="0">
                <a:hlinkClick r:id="rId4"/>
              </a:rPr>
              <a:t>humanidades.ufro.cl/images/libros/ORG_Manual_de_intervenciones.pdf</a:t>
            </a:r>
            <a:endParaRPr lang="es-ES" sz="1600" dirty="0" smtClean="0"/>
          </a:p>
          <a:p>
            <a:endParaRPr lang="es-ES" sz="1600" dirty="0"/>
          </a:p>
        </p:txBody>
      </p:sp>
      <p:sp>
        <p:nvSpPr>
          <p:cNvPr id="4" name="3 CuadroTexto"/>
          <p:cNvSpPr txBox="1"/>
          <p:nvPr/>
        </p:nvSpPr>
        <p:spPr>
          <a:xfrm>
            <a:off x="828675" y="197585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¡Descarga el Manual de intervenciones sobre compromiso escolar!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786530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289742073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1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/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099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489628193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46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nos indican los reportes?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Algunas orientaciones para trabajar en el aula.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904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399371244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79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2351410298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178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632415104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277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3800782916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889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1280057852"/>
              </p:ext>
            </p:extLst>
          </p:nvPr>
        </p:nvGraphicFramePr>
        <p:xfrm>
          <a:off x="1285875" y="847724"/>
          <a:ext cx="9220200" cy="631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308151" y="66675"/>
            <a:ext cx="1033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Recursos en la web para trabajar las diferentes dimensiones de compromiso escolar:</a:t>
            </a:r>
            <a:endParaRPr lang="es-E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37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431977" y="161925"/>
            <a:ext cx="5778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/>
              <a:t>Recursos en la web</a:t>
            </a:r>
            <a:endParaRPr lang="es-ES" sz="4400" b="1" dirty="0"/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956140676"/>
              </p:ext>
            </p:extLst>
          </p:nvPr>
        </p:nvGraphicFramePr>
        <p:xfrm>
          <a:off x="1508177" y="1100732"/>
          <a:ext cx="934574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554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08909" y="475107"/>
            <a:ext cx="98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Orientaciones para la </a:t>
            </a:r>
          </a:p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gestión pedagógica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1128495477"/>
              </p:ext>
            </p:extLst>
          </p:nvPr>
        </p:nvGraphicFramePr>
        <p:xfrm>
          <a:off x="1917699" y="-643643"/>
          <a:ext cx="8874125" cy="674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4" y="3917812"/>
            <a:ext cx="4206875" cy="295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815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018409" y="43476"/>
            <a:ext cx="981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Referencias</a:t>
            </a:r>
            <a:endParaRPr lang="en-US" sz="36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181099" y="795772"/>
            <a:ext cx="1000125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err="1"/>
              <a:t>Almroth</a:t>
            </a:r>
            <a:r>
              <a:rPr lang="en-US" sz="1200" dirty="0"/>
              <a:t>, M., </a:t>
            </a:r>
            <a:r>
              <a:rPr lang="en-US" sz="1200" dirty="0" err="1"/>
              <a:t>Lászlo</a:t>
            </a:r>
            <a:r>
              <a:rPr lang="en-US" sz="1200" dirty="0"/>
              <a:t>, K., </a:t>
            </a:r>
            <a:r>
              <a:rPr lang="en-US" sz="1200" dirty="0" err="1"/>
              <a:t>Kosidou</a:t>
            </a:r>
            <a:r>
              <a:rPr lang="en-US" sz="1200" dirty="0"/>
              <a:t>, K., &amp; </a:t>
            </a:r>
            <a:r>
              <a:rPr lang="en-US" sz="1200" dirty="0" err="1"/>
              <a:t>Galanti</a:t>
            </a:r>
            <a:r>
              <a:rPr lang="en-US" sz="1200" dirty="0"/>
              <a:t>, M. (2018). Association between adolescents’ academic aspirations and expectations and mental health: a one-year follow-up study. European Journal of Public Health, 28(3), 504–509.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doi.org/10.1093/eurpub/cky025</a:t>
            </a:r>
            <a:endParaRPr lang="en-U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Bandura, A., </a:t>
            </a:r>
            <a:r>
              <a:rPr lang="en-US" sz="1200" dirty="0" err="1"/>
              <a:t>Barbaranelli</a:t>
            </a:r>
            <a:r>
              <a:rPr lang="en-US" sz="1200" dirty="0"/>
              <a:t>, C., </a:t>
            </a:r>
            <a:r>
              <a:rPr lang="en-US" sz="1200" dirty="0" err="1"/>
              <a:t>Caprara</a:t>
            </a:r>
            <a:r>
              <a:rPr lang="en-US" sz="1200" dirty="0"/>
              <a:t>, G. V., &amp; </a:t>
            </a:r>
            <a:r>
              <a:rPr lang="en-US" sz="1200" dirty="0" err="1"/>
              <a:t>Pastorelli</a:t>
            </a:r>
            <a:r>
              <a:rPr lang="en-US" sz="1200" dirty="0"/>
              <a:t>, C. (1996). Multifaceted impact of self-efficacy beliefs on academic functioning. Child Development, (67), 1206–1222. https://doi.org/10.1111/j.1467-8624.1996.tb01791.x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Bandura, A., </a:t>
            </a:r>
            <a:r>
              <a:rPr lang="en-US" sz="1200" dirty="0" err="1"/>
              <a:t>Barbaranelli</a:t>
            </a:r>
            <a:r>
              <a:rPr lang="en-US" sz="1200" dirty="0"/>
              <a:t>, C., </a:t>
            </a:r>
            <a:r>
              <a:rPr lang="en-US" sz="1200" dirty="0" err="1"/>
              <a:t>Caprara</a:t>
            </a:r>
            <a:r>
              <a:rPr lang="en-US" sz="1200" dirty="0"/>
              <a:t>, G. V., &amp; </a:t>
            </a:r>
            <a:r>
              <a:rPr lang="en-US" sz="1200" dirty="0" err="1"/>
              <a:t>Pastorelli</a:t>
            </a:r>
            <a:r>
              <a:rPr lang="en-US" sz="1200" dirty="0"/>
              <a:t>, C. (2001). Self-efficacy beliefs as shapers of children’s aspirations and career trajectories. Child Development, (72), 187–206. https://doi.org/10.1111/1467-8624.00273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smtClean="0"/>
              <a:t>Bravo-</a:t>
            </a:r>
            <a:r>
              <a:rPr lang="es-ES" sz="1200" dirty="0" err="1" smtClean="0"/>
              <a:t>Sanzana</a:t>
            </a:r>
            <a:r>
              <a:rPr lang="es-ES" sz="1200" dirty="0"/>
              <a:t>, M., Salvo, S., </a:t>
            </a:r>
            <a:r>
              <a:rPr lang="es-ES" sz="1200" dirty="0" err="1"/>
              <a:t>Mieres</a:t>
            </a:r>
            <a:r>
              <a:rPr lang="es-ES" sz="1200" dirty="0"/>
              <a:t>, M., Mansilla, J., &amp; </a:t>
            </a:r>
            <a:r>
              <a:rPr lang="es-ES" sz="1200" dirty="0" err="1"/>
              <a:t>Hederich</a:t>
            </a:r>
            <a:r>
              <a:rPr lang="es-ES" sz="1200" dirty="0"/>
              <a:t>, C. (2017). Perfiles de desempeño académico: la importancia de las expectativas familiares, 25(50), 361–386. </a:t>
            </a:r>
            <a:r>
              <a:rPr lang="es-ES" sz="1200" dirty="0">
                <a:hlinkClick r:id="rId4"/>
              </a:rPr>
              <a:t>https://</a:t>
            </a:r>
            <a:r>
              <a:rPr lang="es-ES" sz="1200" dirty="0" smtClean="0">
                <a:hlinkClick r:id="rId4"/>
              </a:rPr>
              <a:t>doi.org/10.18504/pl2550-016-2017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/>
              <a:t>Carrasco, C., Alarcón, R., y </a:t>
            </a:r>
            <a:r>
              <a:rPr lang="es-ES" sz="1200" dirty="0" err="1"/>
              <a:t>Trianes</a:t>
            </a:r>
            <a:r>
              <a:rPr lang="es-ES" sz="1200" dirty="0"/>
              <a:t>, M. (2017). Adaptación y trabajo cooperativo en el alumnado de educación primaria desde la percepción del profesorado y la familia. Revista </a:t>
            </a:r>
            <a:r>
              <a:rPr lang="es-ES" sz="1200" dirty="0" err="1"/>
              <a:t>Psicodidáctica</a:t>
            </a:r>
            <a:r>
              <a:rPr lang="es-ES" sz="1200" dirty="0"/>
              <a:t>, 23 (1). https://doi.org/10.1016/j.psicod.2017.02.001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smtClean="0"/>
              <a:t>Cerda</a:t>
            </a:r>
            <a:r>
              <a:rPr lang="es-ES" sz="1200" dirty="0"/>
              <a:t>, </a:t>
            </a:r>
            <a:r>
              <a:rPr lang="es-ES" sz="1200" dirty="0" err="1"/>
              <a:t>Gamal</a:t>
            </a:r>
            <a:r>
              <a:rPr lang="es-ES" sz="1200" dirty="0"/>
              <a:t>, Pérez, C., </a:t>
            </a:r>
            <a:r>
              <a:rPr lang="es-ES" sz="1200" dirty="0" err="1"/>
              <a:t>Elipe</a:t>
            </a:r>
            <a:r>
              <a:rPr lang="es-ES" sz="1200" dirty="0"/>
              <a:t>, P., Casas, J. A., &amp; Rey, R. Del. (2019). </a:t>
            </a:r>
            <a:r>
              <a:rPr lang="es-ES" sz="1200" dirty="0" err="1"/>
              <a:t>School</a:t>
            </a:r>
            <a:r>
              <a:rPr lang="es-ES" sz="1200" dirty="0"/>
              <a:t> </a:t>
            </a:r>
            <a:r>
              <a:rPr lang="es-ES" sz="1200" dirty="0" err="1"/>
              <a:t>Coexistence</a:t>
            </a:r>
            <a:r>
              <a:rPr lang="es-ES" sz="1200" dirty="0"/>
              <a:t> and </a:t>
            </a:r>
            <a:r>
              <a:rPr lang="es-ES" sz="1200" dirty="0" err="1"/>
              <a:t>Its</a:t>
            </a:r>
            <a:r>
              <a:rPr lang="es-ES" sz="1200" dirty="0"/>
              <a:t> </a:t>
            </a:r>
            <a:r>
              <a:rPr lang="es-ES" sz="1200" dirty="0" err="1"/>
              <a:t>Relationship</a:t>
            </a:r>
            <a:r>
              <a:rPr lang="es-ES" sz="1200" dirty="0"/>
              <a:t> </a:t>
            </a:r>
            <a:r>
              <a:rPr lang="es-ES" sz="1200" dirty="0" err="1"/>
              <a:t>with</a:t>
            </a:r>
            <a:r>
              <a:rPr lang="es-ES" sz="1200" dirty="0"/>
              <a:t> </a:t>
            </a:r>
            <a:r>
              <a:rPr lang="es-ES" sz="1200" dirty="0" err="1"/>
              <a:t>Academic</a:t>
            </a:r>
            <a:r>
              <a:rPr lang="es-ES" sz="1200" dirty="0"/>
              <a:t> Performance </a:t>
            </a:r>
            <a:r>
              <a:rPr lang="es-ES" sz="1200" dirty="0" err="1"/>
              <a:t>Among</a:t>
            </a:r>
            <a:r>
              <a:rPr lang="es-ES" sz="1200" dirty="0"/>
              <a:t> </a:t>
            </a:r>
            <a:r>
              <a:rPr lang="es-ES" sz="1200" dirty="0" err="1"/>
              <a:t>Primary</a:t>
            </a:r>
            <a:r>
              <a:rPr lang="es-ES" sz="1200" dirty="0"/>
              <a:t> </a:t>
            </a:r>
            <a:r>
              <a:rPr lang="es-ES" sz="1200" dirty="0" err="1"/>
              <a:t>Education</a:t>
            </a:r>
            <a:r>
              <a:rPr lang="es-ES" sz="1200" dirty="0"/>
              <a:t> </a:t>
            </a:r>
            <a:r>
              <a:rPr lang="es-ES" sz="1200" dirty="0" err="1"/>
              <a:t>Students</a:t>
            </a:r>
            <a:r>
              <a:rPr lang="es-ES" sz="1200" dirty="0"/>
              <a:t>. Revista de </a:t>
            </a:r>
            <a:r>
              <a:rPr lang="es-ES" sz="1200" dirty="0" err="1"/>
              <a:t>Psicodidáctica</a:t>
            </a:r>
            <a:r>
              <a:rPr lang="es-ES" sz="1200" dirty="0"/>
              <a:t>, 24(1), 46–52. </a:t>
            </a:r>
            <a:r>
              <a:rPr lang="es-ES" sz="1200" dirty="0">
                <a:hlinkClick r:id="rId5"/>
              </a:rPr>
              <a:t>https://</a:t>
            </a:r>
            <a:r>
              <a:rPr lang="es-ES" sz="1200" dirty="0" smtClean="0">
                <a:hlinkClick r:id="rId5"/>
              </a:rPr>
              <a:t>doi.org/10.1016/j.psicoe.2018.06.001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/>
              <a:t>Lee, J., &amp; </a:t>
            </a:r>
            <a:r>
              <a:rPr lang="es-ES" sz="1200" dirty="0" err="1"/>
              <a:t>Stankov</a:t>
            </a:r>
            <a:r>
              <a:rPr lang="es-ES" sz="1200" dirty="0"/>
              <a:t>, L. (2018). </a:t>
            </a:r>
            <a:r>
              <a:rPr lang="es-ES" sz="1200" dirty="0" err="1"/>
              <a:t>Learning</a:t>
            </a:r>
            <a:r>
              <a:rPr lang="es-ES" sz="1200" dirty="0"/>
              <a:t> and Individual </a:t>
            </a:r>
            <a:r>
              <a:rPr lang="es-ES" sz="1200" dirty="0" err="1"/>
              <a:t>Differences</a:t>
            </a:r>
            <a:r>
              <a:rPr lang="es-ES" sz="1200" dirty="0"/>
              <a:t> Non-</a:t>
            </a:r>
            <a:r>
              <a:rPr lang="es-ES" sz="1200" dirty="0" err="1"/>
              <a:t>cognitive</a:t>
            </a:r>
            <a:r>
              <a:rPr lang="es-ES" sz="1200" dirty="0"/>
              <a:t> </a:t>
            </a:r>
            <a:r>
              <a:rPr lang="es-ES" sz="1200" dirty="0" err="1"/>
              <a:t>predictors</a:t>
            </a:r>
            <a:r>
              <a:rPr lang="es-ES" sz="1200" dirty="0"/>
              <a:t> of </a:t>
            </a:r>
            <a:r>
              <a:rPr lang="es-ES" sz="1200" dirty="0" err="1"/>
              <a:t>academic</a:t>
            </a:r>
            <a:r>
              <a:rPr lang="es-ES" sz="1200" dirty="0"/>
              <a:t> </a:t>
            </a:r>
            <a:r>
              <a:rPr lang="es-ES" sz="1200" dirty="0" err="1"/>
              <a:t>achievement</a:t>
            </a:r>
            <a:r>
              <a:rPr lang="es-ES" sz="1200" dirty="0"/>
              <a:t>: </a:t>
            </a:r>
            <a:r>
              <a:rPr lang="es-ES" sz="1200" dirty="0" err="1"/>
              <a:t>Evidence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TIMSS and PISA. </a:t>
            </a:r>
            <a:r>
              <a:rPr lang="es-ES" sz="1200" dirty="0" err="1"/>
              <a:t>Learning</a:t>
            </a:r>
            <a:r>
              <a:rPr lang="es-ES" sz="1200" dirty="0"/>
              <a:t> and Individual </a:t>
            </a:r>
            <a:r>
              <a:rPr lang="es-ES" sz="1200" dirty="0" err="1"/>
              <a:t>Differences</a:t>
            </a:r>
            <a:r>
              <a:rPr lang="es-ES" sz="1200" dirty="0"/>
              <a:t>, 65, 50–64. </a:t>
            </a:r>
            <a:r>
              <a:rPr lang="es-ES" sz="1200" dirty="0">
                <a:hlinkClick r:id="rId6"/>
              </a:rPr>
              <a:t>https://</a:t>
            </a:r>
            <a:r>
              <a:rPr lang="es-ES" sz="1200" dirty="0" smtClean="0">
                <a:hlinkClick r:id="rId6"/>
              </a:rPr>
              <a:t>doi.org/10.1016/j.lindif.2018.05.009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/>
              <a:t>Mercader, J., Presentación, M. J., </a:t>
            </a:r>
            <a:r>
              <a:rPr lang="es-ES" sz="1200" dirty="0" err="1"/>
              <a:t>Siegenthalera</a:t>
            </a:r>
            <a:r>
              <a:rPr lang="es-ES" sz="1200" dirty="0"/>
              <a:t>, R., Molinero, V. y Miranda, A. (2017). Motivación y rendimiento académico en matemáticas: un estudio longitudinal en las primeras etapas educativas. Revista </a:t>
            </a:r>
            <a:r>
              <a:rPr lang="es-ES" sz="1200" dirty="0" err="1"/>
              <a:t>Psicodidáctica</a:t>
            </a:r>
            <a:r>
              <a:rPr lang="es-ES" sz="1200" dirty="0"/>
              <a:t>, 22(2), 85-164. </a:t>
            </a:r>
            <a:r>
              <a:rPr lang="en-US" sz="1200" dirty="0">
                <a:hlinkClick r:id="rId7"/>
              </a:rPr>
              <a:t>https://doi.org/1</a:t>
            </a:r>
            <a:r>
              <a:rPr lang="es-ES" sz="1200" dirty="0">
                <a:hlinkClick r:id="rId7"/>
              </a:rPr>
              <a:t>0.1016/j.psicod.2017.05.007</a:t>
            </a:r>
            <a:endParaRPr lang="es-ES" sz="1200" dirty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err="1" smtClean="0"/>
              <a:t>Recber</a:t>
            </a:r>
            <a:r>
              <a:rPr lang="es-ES" sz="1200" dirty="0"/>
              <a:t>, S., </a:t>
            </a:r>
            <a:r>
              <a:rPr lang="es-ES" sz="1200" dirty="0" err="1"/>
              <a:t>Isiksal</a:t>
            </a:r>
            <a:r>
              <a:rPr lang="es-ES" sz="1200" dirty="0"/>
              <a:t>, M., &amp; </a:t>
            </a:r>
            <a:r>
              <a:rPr lang="es-ES" sz="1200" dirty="0" err="1"/>
              <a:t>Koc</a:t>
            </a:r>
            <a:r>
              <a:rPr lang="es-ES" sz="1200" dirty="0"/>
              <a:t>, Y. (2017). </a:t>
            </a:r>
            <a:r>
              <a:rPr lang="es-ES" sz="1200" dirty="0" err="1"/>
              <a:t>Investigating</a:t>
            </a:r>
            <a:r>
              <a:rPr lang="es-ES" sz="1200" dirty="0"/>
              <a:t> </a:t>
            </a:r>
            <a:r>
              <a:rPr lang="es-ES" sz="1200" dirty="0" err="1"/>
              <a:t>self-efficacy</a:t>
            </a:r>
            <a:r>
              <a:rPr lang="es-ES" sz="1200" dirty="0"/>
              <a:t>, </a:t>
            </a:r>
            <a:r>
              <a:rPr lang="es-ES" sz="1200" dirty="0" err="1"/>
              <a:t>anxiety</a:t>
            </a:r>
            <a:r>
              <a:rPr lang="es-ES" sz="1200" dirty="0"/>
              <a:t>, </a:t>
            </a:r>
            <a:r>
              <a:rPr lang="es-ES" sz="1200" dirty="0" err="1"/>
              <a:t>attitudes</a:t>
            </a:r>
            <a:r>
              <a:rPr lang="es-ES" sz="1200" dirty="0"/>
              <a:t> and </a:t>
            </a:r>
            <a:r>
              <a:rPr lang="es-ES" sz="1200" dirty="0" err="1"/>
              <a:t>mathematics</a:t>
            </a:r>
            <a:r>
              <a:rPr lang="es-ES" sz="1200" dirty="0"/>
              <a:t> </a:t>
            </a:r>
            <a:r>
              <a:rPr lang="es-ES" sz="1200" dirty="0" err="1"/>
              <a:t>achievement</a:t>
            </a:r>
            <a:r>
              <a:rPr lang="es-ES" sz="1200" dirty="0"/>
              <a:t> </a:t>
            </a:r>
            <a:r>
              <a:rPr lang="es-ES" sz="1200" dirty="0" err="1"/>
              <a:t>regarding</a:t>
            </a:r>
            <a:r>
              <a:rPr lang="es-ES" sz="1200" dirty="0"/>
              <a:t> </a:t>
            </a:r>
            <a:r>
              <a:rPr lang="es-ES" sz="1200" dirty="0" err="1"/>
              <a:t>gender</a:t>
            </a:r>
            <a:r>
              <a:rPr lang="es-ES" sz="1200" dirty="0"/>
              <a:t> and </a:t>
            </a:r>
            <a:r>
              <a:rPr lang="es-ES" sz="1200" dirty="0" err="1"/>
              <a:t>school</a:t>
            </a:r>
            <a:r>
              <a:rPr lang="es-ES" sz="1200" dirty="0"/>
              <a:t> </a:t>
            </a:r>
            <a:r>
              <a:rPr lang="es-ES" sz="1200" dirty="0" err="1"/>
              <a:t>type</a:t>
            </a:r>
            <a:r>
              <a:rPr lang="es-ES" sz="1200" dirty="0"/>
              <a:t>. Anales de Psicología/</a:t>
            </a:r>
            <a:r>
              <a:rPr lang="es-ES" sz="1200" dirty="0" err="1"/>
              <a:t>Annals</a:t>
            </a:r>
            <a:r>
              <a:rPr lang="es-ES" sz="1200" dirty="0"/>
              <a:t> of </a:t>
            </a:r>
            <a:r>
              <a:rPr lang="es-ES" sz="1200" dirty="0" err="1"/>
              <a:t>Psychology</a:t>
            </a:r>
            <a:r>
              <a:rPr lang="es-ES" sz="1200" dirty="0"/>
              <a:t>, 34(1), 41–51. </a:t>
            </a:r>
            <a:r>
              <a:rPr lang="es-ES" sz="1200" dirty="0">
                <a:hlinkClick r:id="rId8"/>
              </a:rPr>
              <a:t>https://</a:t>
            </a:r>
            <a:r>
              <a:rPr lang="es-ES" sz="1200" dirty="0" smtClean="0">
                <a:hlinkClick r:id="rId8"/>
              </a:rPr>
              <a:t>doi.org/10.6018/analesps.34.1.229571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err="1"/>
              <a:t>Rosano</a:t>
            </a:r>
            <a:r>
              <a:rPr lang="es-ES" sz="1200" dirty="0"/>
              <a:t>, S. (2013). Son cosas de niños. La participación como derecho y la educación inclusiva: reflexión en torno al papel de las niñas y niños en la escuela. Revista Latinoamericana de Educación Inclusiva, 7(1), 151-167.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smtClean="0"/>
              <a:t>Ruvalcaba-Romero</a:t>
            </a:r>
            <a:r>
              <a:rPr lang="es-ES" sz="1200" dirty="0"/>
              <a:t>, N. A., Gallegos-Guajardo, J., Manuel, J., &amp; Nava, F. (2017). Competencias socioemocionales como </a:t>
            </a:r>
            <a:r>
              <a:rPr lang="es-ES" sz="1200" dirty="0" err="1"/>
              <a:t>predictoras</a:t>
            </a:r>
            <a:r>
              <a:rPr lang="es-ES" sz="1200" dirty="0"/>
              <a:t> de conductas </a:t>
            </a:r>
            <a:r>
              <a:rPr lang="es-ES" sz="1200" dirty="0" err="1"/>
              <a:t>prosociales</a:t>
            </a:r>
            <a:r>
              <a:rPr lang="es-ES" sz="1200" dirty="0"/>
              <a:t> y clima escolar positivo en adolescentes, 88, 77–90</a:t>
            </a:r>
            <a:r>
              <a:rPr lang="es-ES" sz="12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err="1" smtClean="0"/>
              <a:t>Shreffler</a:t>
            </a:r>
            <a:r>
              <a:rPr lang="es-ES" sz="1200" dirty="0"/>
              <a:t>, K., </a:t>
            </a:r>
            <a:r>
              <a:rPr lang="es-ES" sz="1200" dirty="0" err="1"/>
              <a:t>Giano</a:t>
            </a:r>
            <a:r>
              <a:rPr lang="es-ES" sz="1200" dirty="0"/>
              <a:t>, Z., Cox, R., </a:t>
            </a:r>
            <a:r>
              <a:rPr lang="es-ES" sz="1200" dirty="0" err="1"/>
              <a:t>Merten</a:t>
            </a:r>
            <a:r>
              <a:rPr lang="es-ES" sz="1200" dirty="0"/>
              <a:t>, M., &amp; </a:t>
            </a:r>
            <a:r>
              <a:rPr lang="es-ES" sz="1200" dirty="0" err="1"/>
              <a:t>Gallus</a:t>
            </a:r>
            <a:r>
              <a:rPr lang="es-ES" sz="1200" dirty="0"/>
              <a:t>, K. (2018). Parental </a:t>
            </a:r>
            <a:r>
              <a:rPr lang="es-ES" sz="1200" dirty="0" err="1"/>
              <a:t>documentation</a:t>
            </a:r>
            <a:r>
              <a:rPr lang="es-ES" sz="1200" dirty="0"/>
              <a:t> status and </a:t>
            </a:r>
            <a:r>
              <a:rPr lang="es-ES" sz="1200" dirty="0" err="1"/>
              <a:t>academic</a:t>
            </a:r>
            <a:r>
              <a:rPr lang="es-ES" sz="1200" dirty="0"/>
              <a:t> </a:t>
            </a:r>
            <a:r>
              <a:rPr lang="es-ES" sz="1200" dirty="0" err="1"/>
              <a:t>attitudes</a:t>
            </a:r>
            <a:r>
              <a:rPr lang="es-ES" sz="1200" dirty="0"/>
              <a:t> and </a:t>
            </a:r>
            <a:r>
              <a:rPr lang="es-ES" sz="1200" dirty="0" err="1"/>
              <a:t>expectations</a:t>
            </a:r>
            <a:r>
              <a:rPr lang="es-ES" sz="1200" dirty="0"/>
              <a:t> </a:t>
            </a:r>
            <a:r>
              <a:rPr lang="es-ES" sz="1200" dirty="0" err="1"/>
              <a:t>among</a:t>
            </a:r>
            <a:r>
              <a:rPr lang="es-ES" sz="1200" dirty="0"/>
              <a:t> </a:t>
            </a:r>
            <a:r>
              <a:rPr lang="es-ES" sz="1200" dirty="0" err="1"/>
              <a:t>early</a:t>
            </a:r>
            <a:r>
              <a:rPr lang="es-ES" sz="1200" dirty="0"/>
              <a:t> </a:t>
            </a:r>
            <a:r>
              <a:rPr lang="es-ES" sz="1200" dirty="0" err="1"/>
              <a:t>adolescent</a:t>
            </a:r>
            <a:r>
              <a:rPr lang="es-ES" sz="1200" dirty="0"/>
              <a:t> latinos. </a:t>
            </a:r>
            <a:r>
              <a:rPr lang="es-ES" sz="1200" dirty="0" err="1"/>
              <a:t>Journal</a:t>
            </a:r>
            <a:r>
              <a:rPr lang="es-ES" sz="1200" dirty="0"/>
              <a:t> of </a:t>
            </a:r>
            <a:r>
              <a:rPr lang="es-ES" sz="1200" dirty="0" err="1"/>
              <a:t>Adolescence</a:t>
            </a:r>
            <a:r>
              <a:rPr lang="es-ES" sz="1200" dirty="0"/>
              <a:t>, 64, 48–51. </a:t>
            </a:r>
            <a:r>
              <a:rPr lang="es-ES" sz="1200" dirty="0">
                <a:hlinkClick r:id="rId9"/>
              </a:rPr>
              <a:t>https://</a:t>
            </a:r>
            <a:r>
              <a:rPr lang="es-ES" sz="1200" dirty="0" smtClean="0">
                <a:hlinkClick r:id="rId9"/>
              </a:rPr>
              <a:t>doi.org/10.1016/j.adolescence.2018.01.006</a:t>
            </a:r>
            <a:endParaRPr lang="es-E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err="1" smtClean="0"/>
              <a:t>Schoon</a:t>
            </a:r>
            <a:r>
              <a:rPr lang="en-US" sz="1200" dirty="0"/>
              <a:t>, I., &amp; Ng-knight, T. (2017). Research in Human Development Co-Development of Educational Expectations and Effort: Their Antecedents and Role as Predictors of Academic Success. Research in Human Development, 14(2), 161–176. </a:t>
            </a:r>
            <a:r>
              <a:rPr lang="en-US" sz="1200" dirty="0">
                <a:hlinkClick r:id="rId10"/>
              </a:rPr>
              <a:t>https://</a:t>
            </a:r>
            <a:r>
              <a:rPr lang="en-US" sz="1200" dirty="0" smtClean="0">
                <a:hlinkClick r:id="rId10"/>
              </a:rPr>
              <a:t>doi.org/10.1080/15427609.2017.1305808</a:t>
            </a:r>
            <a:endParaRPr lang="en-US" sz="1200" dirty="0" smtClean="0"/>
          </a:p>
          <a:p>
            <a:endParaRPr lang="es-ES" sz="1200" dirty="0" smtClean="0"/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 smtClean="0"/>
          </a:p>
          <a:p>
            <a:endParaRPr lang="es-ES" sz="1200" dirty="0"/>
          </a:p>
          <a:p>
            <a:endParaRPr lang="es-ES" sz="1200" dirty="0" smtClean="0"/>
          </a:p>
          <a:p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1181099" y="5645051"/>
            <a:ext cx="9810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85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6" y="4114799"/>
            <a:ext cx="2231901" cy="230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95426" y="0"/>
            <a:ext cx="2638424" cy="1494282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 smtClean="0"/>
              <a:t>¿Qué es compromiso escolar?</a:t>
            </a:r>
            <a:endParaRPr lang="es-ES" sz="2400" b="1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4255425873"/>
              </p:ext>
            </p:extLst>
          </p:nvPr>
        </p:nvGraphicFramePr>
        <p:xfrm>
          <a:off x="914400" y="42862"/>
          <a:ext cx="10448925" cy="6753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7839075" y="4767560"/>
            <a:ext cx="3524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/>
              <a:t>Todos los </a:t>
            </a:r>
            <a:r>
              <a:rPr lang="es-ES" b="1" i="1" dirty="0"/>
              <a:t>factores son moldeables y se pueden intervenir</a:t>
            </a:r>
            <a:r>
              <a:rPr lang="es-ES" dirty="0"/>
              <a:t> en la medida que se tenga información sobre cómo estos factores afectan el compromiso escolar. </a:t>
            </a:r>
          </a:p>
        </p:txBody>
      </p:sp>
    </p:spTree>
    <p:extLst>
      <p:ext uri="{BB962C8B-B14F-4D97-AF65-F5344CB8AC3E}">
        <p14:creationId xmlns:p14="http://schemas.microsoft.com/office/powerpoint/2010/main" val="1331398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506778478"/>
              </p:ext>
            </p:extLst>
          </p:nvPr>
        </p:nvGraphicFramePr>
        <p:xfrm>
          <a:off x="971550" y="361950"/>
          <a:ext cx="9667875" cy="6515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2695575" y="104775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/>
              <a:t>¿Cuáles son las dimensiones que componen el compromiso escolar?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85866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94" y="800549"/>
            <a:ext cx="9480906" cy="56993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685" y="4132780"/>
            <a:ext cx="1815860" cy="112011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96769" y="86214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Gráfica de reporte con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bajo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</a:t>
            </a:r>
          </a:p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facilitadores.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023905" y="3023903"/>
            <a:ext cx="687648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40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bajo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facilitadores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539399883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361310" y="974008"/>
            <a:ext cx="2095501" cy="62865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 smtClean="0"/>
          </a:p>
          <a:p>
            <a:pPr algn="ctr"/>
            <a:r>
              <a:rPr lang="es-ES" b="1" dirty="0" smtClean="0"/>
              <a:t>Características </a:t>
            </a:r>
            <a:r>
              <a:rPr lang="es-ES" b="1" dirty="0"/>
              <a:t>del estudiante</a:t>
            </a:r>
          </a:p>
          <a:p>
            <a:pPr algn="ctr"/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8498740" y="6267449"/>
            <a:ext cx="222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Factores de riesgo.</a:t>
            </a:r>
            <a:endParaRPr lang="es-ES" dirty="0"/>
          </a:p>
        </p:txBody>
      </p:sp>
      <p:sp>
        <p:nvSpPr>
          <p:cNvPr id="11" name="10 Llamada ovalada"/>
          <p:cNvSpPr/>
          <p:nvPr/>
        </p:nvSpPr>
        <p:spPr>
          <a:xfrm>
            <a:off x="7828786" y="6224586"/>
            <a:ext cx="534164" cy="455057"/>
          </a:xfrm>
          <a:prstGeom prst="wedgeEllipseCallout">
            <a:avLst>
              <a:gd name="adj1" fmla="val 77241"/>
              <a:gd name="adj2" fmla="val 59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latin typeface="Arial Black" pitchFamily="34" charset="0"/>
              </a:rPr>
              <a:t>!</a:t>
            </a:r>
            <a:endParaRPr lang="es-ES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17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24128" y="89916"/>
            <a:ext cx="9720072" cy="1024509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 smtClean="0"/>
              <a:t>Implicancia de los Factores de riesgo de una bajo compromiso escolar</a:t>
            </a:r>
            <a:endParaRPr lang="es-ES" sz="2400" b="1" dirty="0"/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911322094"/>
              </p:ext>
            </p:extLst>
          </p:nvPr>
        </p:nvGraphicFramePr>
        <p:xfrm>
          <a:off x="1793875" y="1058333"/>
          <a:ext cx="8540750" cy="559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39422" y="3023904"/>
            <a:ext cx="687648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6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bajo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facilitadores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672013003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361310" y="974008"/>
            <a:ext cx="2467740" cy="62865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b="1" dirty="0" smtClean="0"/>
          </a:p>
          <a:p>
            <a:pPr algn="ctr"/>
            <a:r>
              <a:rPr lang="es-ES" sz="1400" b="1" dirty="0" smtClean="0"/>
              <a:t>Características de contexto Familiar</a:t>
            </a:r>
            <a:endParaRPr lang="es-ES" sz="1400" b="1" dirty="0"/>
          </a:p>
          <a:p>
            <a:pPr algn="ctr"/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1744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5111" y="190122"/>
            <a:ext cx="981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¿Qué significa un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bajo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compromiso escolar y factores contextuales </a:t>
            </a:r>
            <a:r>
              <a:rPr lang="es-ES" sz="2800" b="1" u="sng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facilitadores</a:t>
            </a:r>
            <a:r>
              <a:rPr lang="es-ES" sz="2800" b="1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2800" b="1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648066768"/>
              </p:ext>
            </p:extLst>
          </p:nvPr>
        </p:nvGraphicFramePr>
        <p:xfrm>
          <a:off x="1704461" y="1068029"/>
          <a:ext cx="8975254" cy="5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0"/>
            <a:ext cx="8286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Llamada con línea 3 (borde y barra de énfasis)"/>
          <p:cNvSpPr/>
          <p:nvPr/>
        </p:nvSpPr>
        <p:spPr>
          <a:xfrm>
            <a:off x="1361310" y="974008"/>
            <a:ext cx="2467740" cy="62865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1987"/>
              <a:gd name="adj8" fmla="val 1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b="1" dirty="0" smtClean="0"/>
          </a:p>
          <a:p>
            <a:pPr algn="ctr"/>
            <a:r>
              <a:rPr lang="es-ES" sz="1400" b="1" dirty="0" smtClean="0"/>
              <a:t>Características de contexto Escuela</a:t>
            </a:r>
            <a:endParaRPr lang="es-ES" sz="1400" b="1" dirty="0"/>
          </a:p>
          <a:p>
            <a:pPr algn="ctr"/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54613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1951</TotalTime>
  <Words>2143</Words>
  <Application>Microsoft Office PowerPoint</Application>
  <PresentationFormat>Personalizado</PresentationFormat>
  <Paragraphs>176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Integral</vt:lpstr>
      <vt:lpstr>Compromiso Escolar </vt:lpstr>
      <vt:lpstr>¿Qué nos indican los reportes?</vt:lpstr>
      <vt:lpstr>¿Qué es compromiso escolar?</vt:lpstr>
      <vt:lpstr>Presentación de PowerPoint</vt:lpstr>
      <vt:lpstr>Presentación de PowerPoint</vt:lpstr>
      <vt:lpstr>Presentación de PowerPoint</vt:lpstr>
      <vt:lpstr>Implicancia de los Factores de riesgo de una bajo compromiso escolar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Usuario de Windows</cp:lastModifiedBy>
  <cp:revision>64</cp:revision>
  <dcterms:created xsi:type="dcterms:W3CDTF">2019-04-26T13:47:15Z</dcterms:created>
  <dcterms:modified xsi:type="dcterms:W3CDTF">2019-07-19T14:15:35Z</dcterms:modified>
</cp:coreProperties>
</file>